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8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4"/>
  </p:notesMasterIdLst>
  <p:sldIdLst>
    <p:sldId id="382" r:id="rId3"/>
    <p:sldId id="594" r:id="rId5"/>
    <p:sldId id="377" r:id="rId6"/>
    <p:sldId id="294" r:id="rId7"/>
    <p:sldId id="340" r:id="rId8"/>
    <p:sldId id="591" r:id="rId9"/>
    <p:sldId id="346" r:id="rId10"/>
    <p:sldId id="347" r:id="rId11"/>
    <p:sldId id="348" r:id="rId12"/>
    <p:sldId id="460" r:id="rId13"/>
    <p:sldId id="599" r:id="rId14"/>
    <p:sldId id="600" r:id="rId15"/>
    <p:sldId id="601" r:id="rId16"/>
    <p:sldId id="596" r:id="rId17"/>
    <p:sldId id="342" r:id="rId18"/>
    <p:sldId id="598" r:id="rId19"/>
    <p:sldId id="602" r:id="rId20"/>
    <p:sldId id="604" r:id="rId21"/>
    <p:sldId id="603" r:id="rId22"/>
    <p:sldId id="605" r:id="rId23"/>
    <p:sldId id="614" r:id="rId24"/>
    <p:sldId id="363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13" autoAdjust="0"/>
    <p:restoredTop sz="95797" autoAdjust="0"/>
  </p:normalViewPr>
  <p:slideViewPr>
    <p:cSldViewPr snapToGrid="0" showGuides="1">
      <p:cViewPr varScale="1">
        <p:scale>
          <a:sx n="102" d="100"/>
          <a:sy n="102" d="100"/>
        </p:scale>
        <p:origin x="408" y="192"/>
      </p:cViewPr>
      <p:guideLst>
        <p:guide orient="horz" pos="2103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2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5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110078864"/>
        <c:axId val="1110075256"/>
      </c:barChart>
      <c:catAx>
        <c:axId val="111007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10075256"/>
        <c:crosses val="autoZero"/>
        <c:auto val="1"/>
        <c:lblAlgn val="ctr"/>
        <c:lblOffset val="100"/>
        <c:noMultiLvlLbl val="0"/>
      </c:catAx>
      <c:valAx>
        <c:axId val="1110075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1007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0EC25-D5AA-41A7-AB21-7D7794330C4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49F192C1-DDA2-44FF-9C80-E52B42BBC87E}">
      <dgm:prSet phldrT="[文本]" phldr="0" custT="1"/>
      <dgm:spPr/>
      <dgm:t>
        <a:bodyPr/>
        <a:lstStyle/>
        <a:p>
          <a:r>
            <a:rPr lang="en-US" altLang="zh-CN" sz="1200"/>
            <a:t> </a:t>
          </a:r>
          <a:endParaRPr lang="zh-CN" altLang="en-US" sz="1200"/>
        </a:p>
      </dgm:t>
    </dgm:pt>
    <dgm:pt modelId="{32513838-EB4C-463F-B3C7-3576FFBB556E}" cxnId="{6E6BE098-1BDE-4E39-AD89-26B9994F2E00}" type="parTrans">
      <dgm:prSet/>
      <dgm:spPr/>
      <dgm:t>
        <a:bodyPr/>
        <a:lstStyle/>
        <a:p>
          <a:endParaRPr lang="zh-CN" altLang="en-US" sz="1100"/>
        </a:p>
      </dgm:t>
    </dgm:pt>
    <dgm:pt modelId="{10639FAD-91C4-4CB5-8AE7-A60B46D55D18}" cxnId="{6E6BE098-1BDE-4E39-AD89-26B9994F2E00}" type="sibTrans">
      <dgm:prSet custT="1"/>
      <dgm:spPr/>
      <dgm:t>
        <a:bodyPr/>
        <a:lstStyle/>
        <a:p>
          <a:endParaRPr lang="zh-CN" altLang="en-US" sz="2000"/>
        </a:p>
      </dgm:t>
    </dgm:pt>
    <dgm:pt modelId="{8E03FFDA-718B-451F-9ABD-2B89FEB1EA11}">
      <dgm:prSet phldrT="[文本]" phldr="0" custT="1"/>
      <dgm:spPr/>
      <dgm:t>
        <a:bodyPr/>
        <a:lstStyle/>
        <a:p>
          <a:r>
            <a:rPr lang="en-US" altLang="zh-CN" sz="1600"/>
            <a:t> </a:t>
          </a:r>
          <a:endParaRPr lang="zh-CN" altLang="en-US" sz="1600"/>
        </a:p>
      </dgm:t>
    </dgm:pt>
    <dgm:pt modelId="{B0F8FCF6-CBDD-4F78-98A4-82AAB2BC86BA}" cxnId="{5B0E9CE7-C3B0-4878-AA7C-BC9A12E5D202}" type="parTrans">
      <dgm:prSet/>
      <dgm:spPr/>
      <dgm:t>
        <a:bodyPr/>
        <a:lstStyle/>
        <a:p>
          <a:endParaRPr lang="zh-CN" altLang="en-US" sz="1100"/>
        </a:p>
      </dgm:t>
    </dgm:pt>
    <dgm:pt modelId="{C6A0B614-5382-40CF-9E58-740A78392E5E}" cxnId="{5B0E9CE7-C3B0-4878-AA7C-BC9A12E5D202}" type="sibTrans">
      <dgm:prSet/>
      <dgm:spPr/>
      <dgm:t>
        <a:bodyPr/>
        <a:lstStyle/>
        <a:p>
          <a:endParaRPr lang="zh-CN" altLang="en-US" sz="1100"/>
        </a:p>
      </dgm:t>
    </dgm:pt>
    <dgm:pt modelId="{3176D5F5-63F3-4377-8192-4AC0A7ECC917}">
      <dgm:prSet phldrT="[文本]" phldr="0" custT="1"/>
      <dgm:spPr/>
      <dgm:t>
        <a:bodyPr/>
        <a:lstStyle/>
        <a:p>
          <a:r>
            <a:rPr lang="en-US" altLang="zh-CN" sz="1200"/>
            <a:t> </a:t>
          </a:r>
          <a:endParaRPr lang="zh-CN" altLang="en-US" sz="1200"/>
        </a:p>
      </dgm:t>
    </dgm:pt>
    <dgm:pt modelId="{40DE2D34-6ABC-4A4E-865B-C671FF524BC6}" cxnId="{68BE7EDB-C4EE-4B20-8652-1D2DB4F34ED3}" type="parTrans">
      <dgm:prSet/>
      <dgm:spPr/>
      <dgm:t>
        <a:bodyPr/>
        <a:lstStyle/>
        <a:p>
          <a:endParaRPr lang="zh-CN" altLang="en-US" sz="1100"/>
        </a:p>
      </dgm:t>
    </dgm:pt>
    <dgm:pt modelId="{53C69A32-FB33-40AA-A260-9441D8EFE8B5}" cxnId="{68BE7EDB-C4EE-4B20-8652-1D2DB4F34ED3}" type="sibTrans">
      <dgm:prSet custT="1"/>
      <dgm:spPr/>
      <dgm:t>
        <a:bodyPr/>
        <a:lstStyle/>
        <a:p>
          <a:endParaRPr lang="zh-CN" altLang="en-US" sz="2000"/>
        </a:p>
      </dgm:t>
    </dgm:pt>
    <dgm:pt modelId="{0A0F96CB-4E79-4418-9613-7EC3758DAE9E}">
      <dgm:prSet phldrT="[文本]" phldr="0" custT="1"/>
      <dgm:spPr/>
      <dgm:t>
        <a:bodyPr/>
        <a:lstStyle/>
        <a:p>
          <a:r>
            <a:rPr lang="en-US" altLang="zh-CN" sz="1600"/>
            <a:t> </a:t>
          </a:r>
          <a:endParaRPr lang="zh-CN" altLang="en-US" sz="1600"/>
        </a:p>
      </dgm:t>
    </dgm:pt>
    <dgm:pt modelId="{AA85620A-1057-41D7-A888-9FDBD721633C}" cxnId="{C65779AE-1D07-40BC-99BD-733362A2632E}" type="parTrans">
      <dgm:prSet/>
      <dgm:spPr/>
      <dgm:t>
        <a:bodyPr/>
        <a:lstStyle/>
        <a:p>
          <a:endParaRPr lang="zh-CN" altLang="en-US" sz="1100"/>
        </a:p>
      </dgm:t>
    </dgm:pt>
    <dgm:pt modelId="{FB0064B2-469D-4C1F-8BBA-25C44391C4DA}" cxnId="{C65779AE-1D07-40BC-99BD-733362A2632E}" type="sibTrans">
      <dgm:prSet/>
      <dgm:spPr/>
      <dgm:t>
        <a:bodyPr/>
        <a:lstStyle/>
        <a:p>
          <a:endParaRPr lang="zh-CN" altLang="en-US" sz="1100"/>
        </a:p>
      </dgm:t>
    </dgm:pt>
    <dgm:pt modelId="{3B1F34F8-7E0F-49B5-86EC-25ABC931B385}">
      <dgm:prSet phldrT="[文本]" phldr="0" custT="1"/>
      <dgm:spPr/>
      <dgm:t>
        <a:bodyPr/>
        <a:lstStyle/>
        <a:p>
          <a:r>
            <a:rPr lang="en-US" altLang="zh-CN" sz="1200"/>
            <a:t> </a:t>
          </a:r>
          <a:endParaRPr lang="zh-CN" altLang="en-US" sz="1200"/>
        </a:p>
      </dgm:t>
    </dgm:pt>
    <dgm:pt modelId="{5E9B2BD4-11E7-4281-BF1E-0DD88F6BA07A}" cxnId="{A4E3BF02-854E-4445-B453-4D915F9E1291}" type="parTrans">
      <dgm:prSet/>
      <dgm:spPr/>
      <dgm:t>
        <a:bodyPr/>
        <a:lstStyle/>
        <a:p>
          <a:endParaRPr lang="zh-CN" altLang="en-US" sz="1100"/>
        </a:p>
      </dgm:t>
    </dgm:pt>
    <dgm:pt modelId="{AA6709DB-C097-43D6-AB7C-EDE53DBB0DA9}" cxnId="{A4E3BF02-854E-4445-B453-4D915F9E1291}" type="sibTrans">
      <dgm:prSet custT="1"/>
      <dgm:spPr/>
      <dgm:t>
        <a:bodyPr/>
        <a:lstStyle/>
        <a:p>
          <a:endParaRPr lang="zh-CN" altLang="en-US" sz="2000"/>
        </a:p>
      </dgm:t>
    </dgm:pt>
    <dgm:pt modelId="{E145FB22-00C5-4AE8-A3D4-842E2742C4FD}">
      <dgm:prSet phldrT="[文本]" phldr="0" custT="1"/>
      <dgm:spPr/>
      <dgm:t>
        <a:bodyPr/>
        <a:lstStyle/>
        <a:p>
          <a:r>
            <a:rPr lang="en-US" altLang="zh-CN" sz="1600"/>
            <a:t> </a:t>
          </a:r>
          <a:endParaRPr lang="zh-CN" altLang="en-US" sz="1600"/>
        </a:p>
      </dgm:t>
    </dgm:pt>
    <dgm:pt modelId="{B6288914-9B20-4938-905B-315FBF1485FF}" cxnId="{37FBB18B-6708-4AE7-80D5-3DED683E4922}" type="parTrans">
      <dgm:prSet/>
      <dgm:spPr/>
      <dgm:t>
        <a:bodyPr/>
        <a:lstStyle/>
        <a:p>
          <a:endParaRPr lang="zh-CN" altLang="en-US" sz="1100"/>
        </a:p>
      </dgm:t>
    </dgm:pt>
    <dgm:pt modelId="{5D58BE85-C941-4CA2-BBBC-E99857E9748B}" cxnId="{37FBB18B-6708-4AE7-80D5-3DED683E4922}" type="sibTrans">
      <dgm:prSet/>
      <dgm:spPr/>
      <dgm:t>
        <a:bodyPr/>
        <a:lstStyle/>
        <a:p>
          <a:endParaRPr lang="zh-CN" altLang="en-US" sz="1100"/>
        </a:p>
      </dgm:t>
    </dgm:pt>
    <dgm:pt modelId="{A671D16B-1B45-43D8-BD0E-BEEAD75B437D}" type="pres">
      <dgm:prSet presAssocID="{E230EC25-D5AA-41A7-AB21-7D7794330C48}" presName="Name0" presStyleCnt="0">
        <dgm:presLayoutVars>
          <dgm:chMax/>
          <dgm:chPref/>
          <dgm:dir/>
          <dgm:animLvl val="lvl"/>
        </dgm:presLayoutVars>
      </dgm:prSet>
      <dgm:spPr/>
    </dgm:pt>
    <dgm:pt modelId="{FD82DA8A-94B6-4BD7-8059-62194E2469F0}" type="pres">
      <dgm:prSet presAssocID="{49F192C1-DDA2-44FF-9C80-E52B42BBC87E}" presName="composite" presStyleCnt="0"/>
      <dgm:spPr/>
    </dgm:pt>
    <dgm:pt modelId="{7682604D-B91A-4A00-8A39-F3AA13D15D57}" type="pres">
      <dgm:prSet presAssocID="{49F192C1-DDA2-44FF-9C80-E52B42BBC87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1EE0058-F9D5-45A7-9C24-463D09E15215}" type="pres">
      <dgm:prSet presAssocID="{49F192C1-DDA2-44FF-9C80-E52B42BBC87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DC7424E-1794-469A-B85F-DDA8C4064198}" type="pres">
      <dgm:prSet presAssocID="{49F192C1-DDA2-44FF-9C80-E52B42BBC87E}" presName="BalanceSpacing" presStyleCnt="0"/>
      <dgm:spPr/>
    </dgm:pt>
    <dgm:pt modelId="{5092B7FB-09D0-4DED-ABC6-8688B8F30E52}" type="pres">
      <dgm:prSet presAssocID="{49F192C1-DDA2-44FF-9C80-E52B42BBC87E}" presName="BalanceSpacing1" presStyleCnt="0"/>
      <dgm:spPr/>
    </dgm:pt>
    <dgm:pt modelId="{DE67FC39-6784-455D-887A-686972800F61}" type="pres">
      <dgm:prSet presAssocID="{10639FAD-91C4-4CB5-8AE7-A60B46D55D18}" presName="Accent1Text" presStyleLbl="node1" presStyleIdx="1" presStyleCnt="6"/>
      <dgm:spPr/>
    </dgm:pt>
    <dgm:pt modelId="{BECE58A6-82B8-4358-89B5-E1D1072EB92B}" type="pres">
      <dgm:prSet presAssocID="{10639FAD-91C4-4CB5-8AE7-A60B46D55D18}" presName="spaceBetweenRectangles" presStyleCnt="0"/>
      <dgm:spPr/>
    </dgm:pt>
    <dgm:pt modelId="{B7FA78B1-B97C-4204-8B92-082B6B4317EF}" type="pres">
      <dgm:prSet presAssocID="{3176D5F5-63F3-4377-8192-4AC0A7ECC917}" presName="composite" presStyleCnt="0"/>
      <dgm:spPr/>
    </dgm:pt>
    <dgm:pt modelId="{747AC2A5-3E08-448C-B3B1-78B762716457}" type="pres">
      <dgm:prSet presAssocID="{3176D5F5-63F3-4377-8192-4AC0A7ECC91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C095605-DE1D-474D-9B2A-E8E73953664B}" type="pres">
      <dgm:prSet presAssocID="{3176D5F5-63F3-4377-8192-4AC0A7ECC91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50253EA-F044-44F9-B9D2-E1DE0680DD0C}" type="pres">
      <dgm:prSet presAssocID="{3176D5F5-63F3-4377-8192-4AC0A7ECC917}" presName="BalanceSpacing" presStyleCnt="0"/>
      <dgm:spPr/>
    </dgm:pt>
    <dgm:pt modelId="{32BA1380-E247-4D27-BD6C-1DBB8E824609}" type="pres">
      <dgm:prSet presAssocID="{3176D5F5-63F3-4377-8192-4AC0A7ECC917}" presName="BalanceSpacing1" presStyleCnt="0"/>
      <dgm:spPr/>
    </dgm:pt>
    <dgm:pt modelId="{1ECD99A0-B52C-4264-B2AA-0F8367716850}" type="pres">
      <dgm:prSet presAssocID="{53C69A32-FB33-40AA-A260-9441D8EFE8B5}" presName="Accent1Text" presStyleLbl="node1" presStyleIdx="3" presStyleCnt="6"/>
      <dgm:spPr/>
    </dgm:pt>
    <dgm:pt modelId="{A6FC5394-C1A5-4AF5-A062-1FBF82B92C8B}" type="pres">
      <dgm:prSet presAssocID="{53C69A32-FB33-40AA-A260-9441D8EFE8B5}" presName="spaceBetweenRectangles" presStyleCnt="0"/>
      <dgm:spPr/>
    </dgm:pt>
    <dgm:pt modelId="{AF884DFB-25C6-45BE-8477-640B66661B30}" type="pres">
      <dgm:prSet presAssocID="{3B1F34F8-7E0F-49B5-86EC-25ABC931B385}" presName="composite" presStyleCnt="0"/>
      <dgm:spPr/>
    </dgm:pt>
    <dgm:pt modelId="{D4568130-9345-48E4-A9C4-969BD40338B7}" type="pres">
      <dgm:prSet presAssocID="{3B1F34F8-7E0F-49B5-86EC-25ABC931B38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C0D21D8-BBF9-4641-9DA2-3F66C6C29E0C}" type="pres">
      <dgm:prSet presAssocID="{3B1F34F8-7E0F-49B5-86EC-25ABC931B38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CE07EE1-A878-4175-8066-C8DDD77C7049}" type="pres">
      <dgm:prSet presAssocID="{3B1F34F8-7E0F-49B5-86EC-25ABC931B385}" presName="BalanceSpacing" presStyleCnt="0"/>
      <dgm:spPr/>
    </dgm:pt>
    <dgm:pt modelId="{D501ECA8-CC73-4A7B-9215-0667EDE0DA1B}" type="pres">
      <dgm:prSet presAssocID="{3B1F34F8-7E0F-49B5-86EC-25ABC931B385}" presName="BalanceSpacing1" presStyleCnt="0"/>
      <dgm:spPr/>
    </dgm:pt>
    <dgm:pt modelId="{70A769CD-30B5-4158-89A4-954DEE2433D0}" type="pres">
      <dgm:prSet presAssocID="{AA6709DB-C097-43D6-AB7C-EDE53DBB0DA9}" presName="Accent1Text" presStyleLbl="node1" presStyleIdx="5" presStyleCnt="6"/>
      <dgm:spPr/>
    </dgm:pt>
  </dgm:ptLst>
  <dgm:cxnLst>
    <dgm:cxn modelId="{A4E3BF02-854E-4445-B453-4D915F9E1291}" srcId="{E230EC25-D5AA-41A7-AB21-7D7794330C48}" destId="{3B1F34F8-7E0F-49B5-86EC-25ABC931B385}" srcOrd="2" destOrd="0" parTransId="{5E9B2BD4-11E7-4281-BF1E-0DD88F6BA07A}" sibTransId="{AA6709DB-C097-43D6-AB7C-EDE53DBB0DA9}"/>
    <dgm:cxn modelId="{A8B13C21-F645-450F-9108-88E9EA8036E8}" type="presOf" srcId="{49F192C1-DDA2-44FF-9C80-E52B42BBC87E}" destId="{7682604D-B91A-4A00-8A39-F3AA13D15D57}" srcOrd="0" destOrd="0" presId="urn:microsoft.com/office/officeart/2008/layout/AlternatingHexagons"/>
    <dgm:cxn modelId="{5E6F7642-9EC4-473E-8141-71AE57618929}" type="presOf" srcId="{E230EC25-D5AA-41A7-AB21-7D7794330C48}" destId="{A671D16B-1B45-43D8-BD0E-BEEAD75B437D}" srcOrd="0" destOrd="0" presId="urn:microsoft.com/office/officeart/2008/layout/AlternatingHexagons"/>
    <dgm:cxn modelId="{DB5AA94B-A07E-438C-BAB3-9F76D2587A18}" type="presOf" srcId="{0A0F96CB-4E79-4418-9613-7EC3758DAE9E}" destId="{CC095605-DE1D-474D-9B2A-E8E73953664B}" srcOrd="0" destOrd="0" presId="urn:microsoft.com/office/officeart/2008/layout/AlternatingHexagons"/>
    <dgm:cxn modelId="{1D247A5F-300A-466F-88D9-D06CF25FB794}" type="presOf" srcId="{3176D5F5-63F3-4377-8192-4AC0A7ECC917}" destId="{747AC2A5-3E08-448C-B3B1-78B762716457}" srcOrd="0" destOrd="0" presId="urn:microsoft.com/office/officeart/2008/layout/AlternatingHexagons"/>
    <dgm:cxn modelId="{37FBB18B-6708-4AE7-80D5-3DED683E4922}" srcId="{3B1F34F8-7E0F-49B5-86EC-25ABC931B385}" destId="{E145FB22-00C5-4AE8-A3D4-842E2742C4FD}" srcOrd="0" destOrd="0" parTransId="{B6288914-9B20-4938-905B-315FBF1485FF}" sibTransId="{5D58BE85-C941-4CA2-BBBC-E99857E9748B}"/>
    <dgm:cxn modelId="{8D9D5F8F-1447-47B5-A81C-0ED3A76E583A}" type="presOf" srcId="{E145FB22-00C5-4AE8-A3D4-842E2742C4FD}" destId="{0C0D21D8-BBF9-4641-9DA2-3F66C6C29E0C}" srcOrd="0" destOrd="0" presId="urn:microsoft.com/office/officeart/2008/layout/AlternatingHexagons"/>
    <dgm:cxn modelId="{6E6BE098-1BDE-4E39-AD89-26B9994F2E00}" srcId="{E230EC25-D5AA-41A7-AB21-7D7794330C48}" destId="{49F192C1-DDA2-44FF-9C80-E52B42BBC87E}" srcOrd="0" destOrd="0" parTransId="{32513838-EB4C-463F-B3C7-3576FFBB556E}" sibTransId="{10639FAD-91C4-4CB5-8AE7-A60B46D55D18}"/>
    <dgm:cxn modelId="{C65779AE-1D07-40BC-99BD-733362A2632E}" srcId="{3176D5F5-63F3-4377-8192-4AC0A7ECC917}" destId="{0A0F96CB-4E79-4418-9613-7EC3758DAE9E}" srcOrd="0" destOrd="0" parTransId="{AA85620A-1057-41D7-A888-9FDBD721633C}" sibTransId="{FB0064B2-469D-4C1F-8BBA-25C44391C4DA}"/>
    <dgm:cxn modelId="{B7ED20BE-1FCE-4943-B450-30C978FD97A6}" type="presOf" srcId="{AA6709DB-C097-43D6-AB7C-EDE53DBB0DA9}" destId="{70A769CD-30B5-4158-89A4-954DEE2433D0}" srcOrd="0" destOrd="0" presId="urn:microsoft.com/office/officeart/2008/layout/AlternatingHexagons"/>
    <dgm:cxn modelId="{F473E3D9-285A-43E0-9FA6-9CD0138B0D7B}" type="presOf" srcId="{10639FAD-91C4-4CB5-8AE7-A60B46D55D18}" destId="{DE67FC39-6784-455D-887A-686972800F61}" srcOrd="0" destOrd="0" presId="urn:microsoft.com/office/officeart/2008/layout/AlternatingHexagons"/>
    <dgm:cxn modelId="{68BE7EDB-C4EE-4B20-8652-1D2DB4F34ED3}" srcId="{E230EC25-D5AA-41A7-AB21-7D7794330C48}" destId="{3176D5F5-63F3-4377-8192-4AC0A7ECC917}" srcOrd="1" destOrd="0" parTransId="{40DE2D34-6ABC-4A4E-865B-C671FF524BC6}" sibTransId="{53C69A32-FB33-40AA-A260-9441D8EFE8B5}"/>
    <dgm:cxn modelId="{5B0E9CE7-C3B0-4878-AA7C-BC9A12E5D202}" srcId="{49F192C1-DDA2-44FF-9C80-E52B42BBC87E}" destId="{8E03FFDA-718B-451F-9ABD-2B89FEB1EA11}" srcOrd="0" destOrd="0" parTransId="{B0F8FCF6-CBDD-4F78-98A4-82AAB2BC86BA}" sibTransId="{C6A0B614-5382-40CF-9E58-740A78392E5E}"/>
    <dgm:cxn modelId="{C0A442F0-34A5-496F-A05F-45A7D404DD9E}" type="presOf" srcId="{53C69A32-FB33-40AA-A260-9441D8EFE8B5}" destId="{1ECD99A0-B52C-4264-B2AA-0F8367716850}" srcOrd="0" destOrd="0" presId="urn:microsoft.com/office/officeart/2008/layout/AlternatingHexagons"/>
    <dgm:cxn modelId="{1071E0F0-1FA7-412D-B032-A41FB66F68CD}" type="presOf" srcId="{3B1F34F8-7E0F-49B5-86EC-25ABC931B385}" destId="{D4568130-9345-48E4-A9C4-969BD40338B7}" srcOrd="0" destOrd="0" presId="urn:microsoft.com/office/officeart/2008/layout/AlternatingHexagons"/>
    <dgm:cxn modelId="{4839B2F4-138F-411F-8456-D7833C309E51}" type="presOf" srcId="{8E03FFDA-718B-451F-9ABD-2B89FEB1EA11}" destId="{F1EE0058-F9D5-45A7-9C24-463D09E15215}" srcOrd="0" destOrd="0" presId="urn:microsoft.com/office/officeart/2008/layout/AlternatingHexagons"/>
    <dgm:cxn modelId="{EBDD1BB8-2294-40D7-99AF-A7182A8C0F25}" type="presParOf" srcId="{A671D16B-1B45-43D8-BD0E-BEEAD75B437D}" destId="{FD82DA8A-94B6-4BD7-8059-62194E2469F0}" srcOrd="0" destOrd="0" presId="urn:microsoft.com/office/officeart/2008/layout/AlternatingHexagons"/>
    <dgm:cxn modelId="{E81F5823-C1E8-44E7-9780-4B29F7F56057}" type="presParOf" srcId="{FD82DA8A-94B6-4BD7-8059-62194E2469F0}" destId="{7682604D-B91A-4A00-8A39-F3AA13D15D57}" srcOrd="0" destOrd="0" presId="urn:microsoft.com/office/officeart/2008/layout/AlternatingHexagons"/>
    <dgm:cxn modelId="{3DB0C1FD-E350-48C2-88B6-A91CF70AA651}" type="presParOf" srcId="{FD82DA8A-94B6-4BD7-8059-62194E2469F0}" destId="{F1EE0058-F9D5-45A7-9C24-463D09E15215}" srcOrd="1" destOrd="0" presId="urn:microsoft.com/office/officeart/2008/layout/AlternatingHexagons"/>
    <dgm:cxn modelId="{61551C9C-28FE-4597-88DE-0350C6FF7872}" type="presParOf" srcId="{FD82DA8A-94B6-4BD7-8059-62194E2469F0}" destId="{5DC7424E-1794-469A-B85F-DDA8C4064198}" srcOrd="2" destOrd="0" presId="urn:microsoft.com/office/officeart/2008/layout/AlternatingHexagons"/>
    <dgm:cxn modelId="{88A29A53-72A6-4A34-BF96-E073FC7855F6}" type="presParOf" srcId="{FD82DA8A-94B6-4BD7-8059-62194E2469F0}" destId="{5092B7FB-09D0-4DED-ABC6-8688B8F30E52}" srcOrd="3" destOrd="0" presId="urn:microsoft.com/office/officeart/2008/layout/AlternatingHexagons"/>
    <dgm:cxn modelId="{870654EB-B1AA-4E2B-A841-1C02FB12860B}" type="presParOf" srcId="{FD82DA8A-94B6-4BD7-8059-62194E2469F0}" destId="{DE67FC39-6784-455D-887A-686972800F61}" srcOrd="4" destOrd="0" presId="urn:microsoft.com/office/officeart/2008/layout/AlternatingHexagons"/>
    <dgm:cxn modelId="{3215A855-730C-4C33-A2C2-E470EB132564}" type="presParOf" srcId="{A671D16B-1B45-43D8-BD0E-BEEAD75B437D}" destId="{BECE58A6-82B8-4358-89B5-E1D1072EB92B}" srcOrd="1" destOrd="0" presId="urn:microsoft.com/office/officeart/2008/layout/AlternatingHexagons"/>
    <dgm:cxn modelId="{0774D66E-BF23-460B-B2A3-BF69E653C759}" type="presParOf" srcId="{A671D16B-1B45-43D8-BD0E-BEEAD75B437D}" destId="{B7FA78B1-B97C-4204-8B92-082B6B4317EF}" srcOrd="2" destOrd="0" presId="urn:microsoft.com/office/officeart/2008/layout/AlternatingHexagons"/>
    <dgm:cxn modelId="{F4A327AB-2692-4764-983A-86CD627F6B82}" type="presParOf" srcId="{B7FA78B1-B97C-4204-8B92-082B6B4317EF}" destId="{747AC2A5-3E08-448C-B3B1-78B762716457}" srcOrd="0" destOrd="0" presId="urn:microsoft.com/office/officeart/2008/layout/AlternatingHexagons"/>
    <dgm:cxn modelId="{217FD0D6-0361-4FA1-B5F6-D9A791C778F7}" type="presParOf" srcId="{B7FA78B1-B97C-4204-8B92-082B6B4317EF}" destId="{CC095605-DE1D-474D-9B2A-E8E73953664B}" srcOrd="1" destOrd="0" presId="urn:microsoft.com/office/officeart/2008/layout/AlternatingHexagons"/>
    <dgm:cxn modelId="{9A54F5AB-7C43-4F19-9DEE-65A7E390ACFD}" type="presParOf" srcId="{B7FA78B1-B97C-4204-8B92-082B6B4317EF}" destId="{B50253EA-F044-44F9-B9D2-E1DE0680DD0C}" srcOrd="2" destOrd="0" presId="urn:microsoft.com/office/officeart/2008/layout/AlternatingHexagons"/>
    <dgm:cxn modelId="{BE2231A2-7510-49A8-AB13-540B78A63A54}" type="presParOf" srcId="{B7FA78B1-B97C-4204-8B92-082B6B4317EF}" destId="{32BA1380-E247-4D27-BD6C-1DBB8E824609}" srcOrd="3" destOrd="0" presId="urn:microsoft.com/office/officeart/2008/layout/AlternatingHexagons"/>
    <dgm:cxn modelId="{F4E9A11F-126B-4075-97F9-4790180C7BCA}" type="presParOf" srcId="{B7FA78B1-B97C-4204-8B92-082B6B4317EF}" destId="{1ECD99A0-B52C-4264-B2AA-0F8367716850}" srcOrd="4" destOrd="0" presId="urn:microsoft.com/office/officeart/2008/layout/AlternatingHexagons"/>
    <dgm:cxn modelId="{05123CB1-27A1-49ED-96DE-6F916FBB199F}" type="presParOf" srcId="{A671D16B-1B45-43D8-BD0E-BEEAD75B437D}" destId="{A6FC5394-C1A5-4AF5-A062-1FBF82B92C8B}" srcOrd="3" destOrd="0" presId="urn:microsoft.com/office/officeart/2008/layout/AlternatingHexagons"/>
    <dgm:cxn modelId="{1D108139-1225-464A-891B-FEE5855BF41B}" type="presParOf" srcId="{A671D16B-1B45-43D8-BD0E-BEEAD75B437D}" destId="{AF884DFB-25C6-45BE-8477-640B66661B30}" srcOrd="4" destOrd="0" presId="urn:microsoft.com/office/officeart/2008/layout/AlternatingHexagons"/>
    <dgm:cxn modelId="{2B8C6750-4C54-4F10-A9E2-7274B7D5BF48}" type="presParOf" srcId="{AF884DFB-25C6-45BE-8477-640B66661B30}" destId="{D4568130-9345-48E4-A9C4-969BD40338B7}" srcOrd="0" destOrd="0" presId="urn:microsoft.com/office/officeart/2008/layout/AlternatingHexagons"/>
    <dgm:cxn modelId="{9C19B7D7-5BE2-46B4-A17F-6DD0D6C0B9D7}" type="presParOf" srcId="{AF884DFB-25C6-45BE-8477-640B66661B30}" destId="{0C0D21D8-BBF9-4641-9DA2-3F66C6C29E0C}" srcOrd="1" destOrd="0" presId="urn:microsoft.com/office/officeart/2008/layout/AlternatingHexagons"/>
    <dgm:cxn modelId="{4350B1C1-9812-41F0-8DA7-0FE8772C4540}" type="presParOf" srcId="{AF884DFB-25C6-45BE-8477-640B66661B30}" destId="{5CE07EE1-A878-4175-8066-C8DDD77C7049}" srcOrd="2" destOrd="0" presId="urn:microsoft.com/office/officeart/2008/layout/AlternatingHexagons"/>
    <dgm:cxn modelId="{2E1000F6-6334-43C4-AE07-3ABA431CD221}" type="presParOf" srcId="{AF884DFB-25C6-45BE-8477-640B66661B30}" destId="{D501ECA8-CC73-4A7B-9215-0667EDE0DA1B}" srcOrd="3" destOrd="0" presId="urn:microsoft.com/office/officeart/2008/layout/AlternatingHexagons"/>
    <dgm:cxn modelId="{C5362E8F-28CF-4C59-9281-F7D801FF914B}" type="presParOf" srcId="{AF884DFB-25C6-45BE-8477-640B66661B30}" destId="{70A769CD-30B5-4158-89A4-954DEE2433D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593192" cy="3339033"/>
        <a:chOff x="0" y="0"/>
        <a:chExt cx="4593192" cy="3339033"/>
      </a:xfrm>
    </dsp:grpSpPr>
    <dsp:sp modelId="{7682604D-B91A-4A00-8A39-F3AA13D15D57}">
      <dsp:nvSpPr>
        <dsp:cNvPr id="3" name="六边形 2"/>
        <dsp:cNvSpPr/>
      </dsp:nvSpPr>
      <dsp:spPr bwMode="white">
        <a:xfrm rot="5400000">
          <a:off x="1953236" y="80456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 </a:t>
          </a:r>
          <a:endParaRPr lang="zh-CN" altLang="en-US" sz="1200"/>
        </a:p>
      </dsp:txBody>
      <dsp:txXfrm rot="5400000">
        <a:off x="1953236" y="80456"/>
        <a:ext cx="1237779" cy="1076868"/>
      </dsp:txXfrm>
    </dsp:sp>
    <dsp:sp modelId="{F1EE0058-F9D5-45A7-9C24-463D09E15215}">
      <dsp:nvSpPr>
        <dsp:cNvPr id="4" name="矩形 3"/>
        <dsp:cNvSpPr/>
      </dsp:nvSpPr>
      <dsp:spPr bwMode="white">
        <a:xfrm>
          <a:off x="3143237" y="247556"/>
          <a:ext cx="1381362" cy="74266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>
              <a:solidFill>
                <a:schemeClr val="tx1"/>
              </a:solidFill>
            </a:rPr>
            <a:t> </a:t>
          </a:r>
          <a:endParaRPr lang="zh-CN" altLang="en-US" sz="1600">
            <a:solidFill>
              <a:schemeClr val="tx1"/>
            </a:solidFill>
          </a:endParaRPr>
        </a:p>
      </dsp:txBody>
      <dsp:txXfrm>
        <a:off x="3143237" y="247556"/>
        <a:ext cx="1381362" cy="742667"/>
      </dsp:txXfrm>
    </dsp:sp>
    <dsp:sp modelId="{DE67FC39-6784-455D-887A-686972800F61}">
      <dsp:nvSpPr>
        <dsp:cNvPr id="5" name="六边形 4"/>
        <dsp:cNvSpPr/>
      </dsp:nvSpPr>
      <dsp:spPr bwMode="white">
        <a:xfrm rot="5400000">
          <a:off x="790219" y="80456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82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/>
        </a:p>
      </dsp:txBody>
      <dsp:txXfrm rot="5400000">
        <a:off x="790219" y="80456"/>
        <a:ext cx="1237779" cy="1076868"/>
      </dsp:txXfrm>
    </dsp:sp>
    <dsp:sp modelId="{747AC2A5-3E08-448C-B3B1-78B762716457}">
      <dsp:nvSpPr>
        <dsp:cNvPr id="6" name="六边形 5"/>
        <dsp:cNvSpPr/>
      </dsp:nvSpPr>
      <dsp:spPr bwMode="white">
        <a:xfrm rot="5400000">
          <a:off x="1369499" y="1131083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74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 </a:t>
          </a:r>
          <a:endParaRPr lang="zh-CN" altLang="en-US" sz="1200"/>
        </a:p>
      </dsp:txBody>
      <dsp:txXfrm rot="5400000">
        <a:off x="1369499" y="1131083"/>
        <a:ext cx="1237779" cy="1076868"/>
      </dsp:txXfrm>
    </dsp:sp>
    <dsp:sp modelId="{CC095605-DE1D-474D-9B2A-E8E73953664B}">
      <dsp:nvSpPr>
        <dsp:cNvPr id="7" name="矩形 6"/>
        <dsp:cNvSpPr/>
      </dsp:nvSpPr>
      <dsp:spPr bwMode="white">
        <a:xfrm>
          <a:off x="68594" y="1298183"/>
          <a:ext cx="1336801" cy="74266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ctr"/>
        <a:lstStyle>
          <a:lvl1pPr algn="r">
            <a:defRPr sz="6500"/>
          </a:lvl1pPr>
          <a:lvl2pPr marL="285750" indent="-285750" algn="r">
            <a:defRPr sz="5000"/>
          </a:lvl2pPr>
          <a:lvl3pPr marL="571500" indent="-285750" algn="r">
            <a:defRPr sz="5000"/>
          </a:lvl3pPr>
          <a:lvl4pPr marL="857250" indent="-285750" algn="r">
            <a:defRPr sz="5000"/>
          </a:lvl4pPr>
          <a:lvl5pPr marL="1143000" indent="-285750" algn="r">
            <a:defRPr sz="5000"/>
          </a:lvl5pPr>
          <a:lvl6pPr marL="1428750" indent="-285750" algn="r">
            <a:defRPr sz="5000"/>
          </a:lvl6pPr>
          <a:lvl7pPr marL="1714500" indent="-285750" algn="r">
            <a:defRPr sz="5000"/>
          </a:lvl7pPr>
          <a:lvl8pPr marL="2000250" indent="-285750" algn="r">
            <a:defRPr sz="5000"/>
          </a:lvl8pPr>
          <a:lvl9pPr marL="2286000" indent="-285750" algn="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>
              <a:solidFill>
                <a:schemeClr val="tx1"/>
              </a:solidFill>
            </a:rPr>
            <a:t> </a:t>
          </a:r>
          <a:endParaRPr lang="zh-CN" altLang="en-US" sz="1600">
            <a:solidFill>
              <a:schemeClr val="tx1"/>
            </a:solidFill>
          </a:endParaRPr>
        </a:p>
      </dsp:txBody>
      <dsp:txXfrm>
        <a:off x="68594" y="1298183"/>
        <a:ext cx="1336801" cy="742667"/>
      </dsp:txXfrm>
    </dsp:sp>
    <dsp:sp modelId="{1ECD99A0-B52C-4264-B2AA-0F8367716850}">
      <dsp:nvSpPr>
        <dsp:cNvPr id="8" name="六边形 7"/>
        <dsp:cNvSpPr/>
      </dsp:nvSpPr>
      <dsp:spPr bwMode="white">
        <a:xfrm rot="5400000">
          <a:off x="2532517" y="1131083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66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/>
        </a:p>
      </dsp:txBody>
      <dsp:txXfrm rot="5400000">
        <a:off x="2532517" y="1131083"/>
        <a:ext cx="1237779" cy="1076868"/>
      </dsp:txXfrm>
    </dsp:sp>
    <dsp:sp modelId="{D4568130-9345-48E4-A9C4-969BD40338B7}">
      <dsp:nvSpPr>
        <dsp:cNvPr id="9" name="六边形 8"/>
        <dsp:cNvSpPr/>
      </dsp:nvSpPr>
      <dsp:spPr bwMode="white">
        <a:xfrm rot="5400000">
          <a:off x="1953236" y="2181710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58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 </a:t>
          </a:r>
          <a:endParaRPr lang="zh-CN" altLang="en-US" sz="1200"/>
        </a:p>
      </dsp:txBody>
      <dsp:txXfrm rot="5400000">
        <a:off x="1953236" y="2181710"/>
        <a:ext cx="1237779" cy="1076868"/>
      </dsp:txXfrm>
    </dsp:sp>
    <dsp:sp modelId="{0C0D21D8-BBF9-4641-9DA2-3F66C6C29E0C}">
      <dsp:nvSpPr>
        <dsp:cNvPr id="10" name="矩形 9"/>
        <dsp:cNvSpPr/>
      </dsp:nvSpPr>
      <dsp:spPr bwMode="white">
        <a:xfrm>
          <a:off x="3143237" y="2348810"/>
          <a:ext cx="1381362" cy="74266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60960" tIns="60960" rIns="60960" bIns="6096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>
              <a:solidFill>
                <a:schemeClr val="tx1"/>
              </a:solidFill>
            </a:rPr>
            <a:t> </a:t>
          </a:r>
          <a:endParaRPr lang="zh-CN" altLang="en-US" sz="1600">
            <a:solidFill>
              <a:schemeClr val="tx1"/>
            </a:solidFill>
          </a:endParaRPr>
        </a:p>
      </dsp:txBody>
      <dsp:txXfrm>
        <a:off x="3143237" y="2348810"/>
        <a:ext cx="1381362" cy="742667"/>
      </dsp:txXfrm>
    </dsp:sp>
    <dsp:sp modelId="{70A769CD-30B5-4158-89A4-954DEE2433D0}">
      <dsp:nvSpPr>
        <dsp:cNvPr id="11" name="六边形 10"/>
        <dsp:cNvSpPr/>
      </dsp:nvSpPr>
      <dsp:spPr bwMode="white">
        <a:xfrm rot="5400000">
          <a:off x="790219" y="2181710"/>
          <a:ext cx="1237779" cy="1076868"/>
        </a:xfrm>
        <a:prstGeom prst="hexagon">
          <a:avLst>
            <a:gd name="adj" fmla="val 25000"/>
            <a:gd name="vf" fmla="val 115470"/>
          </a:avLst>
        </a:prstGeom>
      </dsp:spPr>
      <dsp:style>
        <a:lnRef idx="2">
          <a:schemeClr val="lt1"/>
        </a:lnRef>
        <a:fillRef idx="1">
          <a:schemeClr val="accent1">
            <a:alpha val="9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/>
        </a:p>
      </dsp:txBody>
      <dsp:txXfrm rot="5400000">
        <a:off x="790219" y="2181710"/>
        <a:ext cx="1237779" cy="1076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93D0A-7309-4557-A71E-2D60DB7B21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gopath </a:t>
            </a:r>
            <a:r>
              <a:rPr lang="zh-CN" altLang="en-US"/>
              <a:t>和</a:t>
            </a:r>
            <a:r>
              <a:rPr lang="en-US" altLang="zh-CN"/>
              <a:t>goroot </a:t>
            </a:r>
            <a:r>
              <a:rPr lang="zh-CN" altLang="en-US"/>
              <a:t>不要相同的</a:t>
            </a:r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文件</a:t>
            </a:r>
            <a:r>
              <a:rPr lang="en-US" altLang="zh-CN"/>
              <a:t>  &gt;  </a:t>
            </a:r>
            <a:r>
              <a:rPr lang="zh-CN" altLang="en-US"/>
              <a:t>首选项</a:t>
            </a:r>
            <a:r>
              <a:rPr lang="en-US" altLang="zh-CN"/>
              <a:t>  &gt; </a:t>
            </a:r>
            <a:r>
              <a:rPr lang="zh-CN" altLang="en-US"/>
              <a:t>扩展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All tools successfully installed. You are ready to Go. :)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536C-EC75-4F5E-A72B-8666E321C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36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chart" Target="../charts/chart1.xml"/><Relationship Id="rId19" Type="http://schemas.openxmlformats.org/officeDocument/2006/relationships/image" Target="../media/image13.svg"/><Relationship Id="rId18" Type="http://schemas.openxmlformats.org/officeDocument/2006/relationships/image" Target="../media/image12.png"/><Relationship Id="rId17" Type="http://schemas.openxmlformats.org/officeDocument/2006/relationships/image" Target="../media/image11.svg"/><Relationship Id="rId16" Type="http://schemas.openxmlformats.org/officeDocument/2006/relationships/image" Target="../media/image10.png"/><Relationship Id="rId15" Type="http://schemas.openxmlformats.org/officeDocument/2006/relationships/image" Target="../media/image9.svg"/><Relationship Id="rId14" Type="http://schemas.openxmlformats.org/officeDocument/2006/relationships/image" Target="../media/image8.png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9" Type="http://schemas.openxmlformats.org/officeDocument/2006/relationships/image" Target="../media/image31.svg"/><Relationship Id="rId18" Type="http://schemas.openxmlformats.org/officeDocument/2006/relationships/image" Target="../media/image30.png"/><Relationship Id="rId17" Type="http://schemas.openxmlformats.org/officeDocument/2006/relationships/image" Target="../media/image29.svg"/><Relationship Id="rId16" Type="http://schemas.openxmlformats.org/officeDocument/2006/relationships/image" Target="../media/image28.png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5" Type="http://schemas.openxmlformats.org/officeDocument/2006/relationships/image" Target="../media/image13.svg"/><Relationship Id="rId14" Type="http://schemas.openxmlformats.org/officeDocument/2006/relationships/image" Target="../media/image12.png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/>
            <a:stretch>
              <a:fillRect t="-1029" b="-10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46419" y="4440604"/>
            <a:ext cx="4099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bg1"/>
                </a:solidFill>
                <a:latin typeface="+mj-ea"/>
                <a:ea typeface="+mj-ea"/>
              </a:rPr>
              <a:t>模板设计规范</a:t>
            </a:r>
            <a:endParaRPr lang="zh-CN" altLang="en-US" sz="40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木先生iPPT"/>
          <p:cNvSpPr txBox="1"/>
          <p:nvPr/>
        </p:nvSpPr>
        <p:spPr>
          <a:xfrm>
            <a:off x="4390837" y="5148490"/>
            <a:ext cx="3410325" cy="28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n-lt"/>
                <a:ea typeface="微软雅黑 Light" panose="020B0502040204020203" pitchFamily="34" charset="-122"/>
              </a:rPr>
              <a:t>PPT DESIGN CODE</a:t>
            </a:r>
            <a:endParaRPr lang="zh-CN" altLang="en-US" sz="1200" dirty="0">
              <a:solidFill>
                <a:schemeClr val="bg1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4563025" y="1211784"/>
            <a:ext cx="3065950" cy="2988244"/>
          </a:xfrm>
          <a:custGeom>
            <a:avLst/>
            <a:gdLst>
              <a:gd name="connsiteX0" fmla="*/ 634963 w 824706"/>
              <a:gd name="connsiteY0" fmla="*/ 58418 h 803804"/>
              <a:gd name="connsiteX1" fmla="*/ 502563 w 824706"/>
              <a:gd name="connsiteY1" fmla="*/ 3872 h 803804"/>
              <a:gd name="connsiteX2" fmla="*/ 500698 w 824706"/>
              <a:gd name="connsiteY2" fmla="*/ 32311 h 803804"/>
              <a:gd name="connsiteX3" fmla="*/ 568763 w 824706"/>
              <a:gd name="connsiteY3" fmla="*/ 202939 h 803804"/>
              <a:gd name="connsiteX4" fmla="*/ 502096 w 824706"/>
              <a:gd name="connsiteY4" fmla="*/ 190352 h 803804"/>
              <a:gd name="connsiteX5" fmla="*/ 335197 w 824706"/>
              <a:gd name="connsiteY5" fmla="*/ 143 h 803804"/>
              <a:gd name="connsiteX6" fmla="*/ 200466 w 824706"/>
              <a:gd name="connsiteY6" fmla="*/ 51891 h 803804"/>
              <a:gd name="connsiteX7" fmla="*/ 0 w 824706"/>
              <a:gd name="connsiteY7" fmla="*/ 405736 h 803804"/>
              <a:gd name="connsiteX8" fmla="*/ 254545 w 824706"/>
              <a:gd name="connsiteY8" fmla="*/ 786620 h 803804"/>
              <a:gd name="connsiteX9" fmla="*/ 281584 w 824706"/>
              <a:gd name="connsiteY9" fmla="*/ 755851 h 803804"/>
              <a:gd name="connsiteX10" fmla="*/ 224242 w 824706"/>
              <a:gd name="connsiteY10" fmla="*/ 298044 h 803804"/>
              <a:gd name="connsiteX11" fmla="*/ 587877 w 824706"/>
              <a:gd name="connsiteY11" fmla="*/ 345596 h 803804"/>
              <a:gd name="connsiteX12" fmla="*/ 721210 w 824706"/>
              <a:gd name="connsiteY12" fmla="*/ 295713 h 803804"/>
              <a:gd name="connsiteX13" fmla="*/ 758506 w 824706"/>
              <a:gd name="connsiteY13" fmla="*/ 320888 h 803804"/>
              <a:gd name="connsiteX14" fmla="*/ 679252 w 824706"/>
              <a:gd name="connsiteY14" fmla="*/ 671936 h 803804"/>
              <a:gd name="connsiteX15" fmla="*/ 710487 w 824706"/>
              <a:gd name="connsiteY15" fmla="*/ 690117 h 803804"/>
              <a:gd name="connsiteX16" fmla="*/ 824706 w 824706"/>
              <a:gd name="connsiteY16" fmla="*/ 405270 h 803804"/>
              <a:gd name="connsiteX17" fmla="*/ 634963 w 824706"/>
              <a:gd name="connsiteY17" fmla="*/ 58418 h 803804"/>
              <a:gd name="connsiteX18" fmla="*/ 724473 w 824706"/>
              <a:gd name="connsiteY18" fmla="*/ 521819 h 803804"/>
              <a:gd name="connsiteX19" fmla="*/ 736128 w 824706"/>
              <a:gd name="connsiteY19" fmla="*/ 408533 h 803804"/>
              <a:gd name="connsiteX20" fmla="*/ 724940 w 824706"/>
              <a:gd name="connsiteY20" fmla="*/ 387088 h 803804"/>
              <a:gd name="connsiteX21" fmla="*/ 634963 w 824706"/>
              <a:gd name="connsiteY21" fmla="*/ 403871 h 803804"/>
              <a:gd name="connsiteX22" fmla="*/ 304894 w 824706"/>
              <a:gd name="connsiteY22" fmla="*/ 373102 h 803804"/>
              <a:gd name="connsiteX23" fmla="*/ 268064 w 824706"/>
              <a:gd name="connsiteY23" fmla="*/ 415060 h 803804"/>
              <a:gd name="connsiteX24" fmla="*/ 253612 w 824706"/>
              <a:gd name="connsiteY24" fmla="*/ 540001 h 803804"/>
              <a:gd name="connsiteX25" fmla="*/ 457808 w 824706"/>
              <a:gd name="connsiteY25" fmla="*/ 600607 h 803804"/>
              <a:gd name="connsiteX26" fmla="*/ 457808 w 824706"/>
              <a:gd name="connsiteY26" fmla="*/ 600607 h 803804"/>
              <a:gd name="connsiteX27" fmla="*/ 379020 w 824706"/>
              <a:gd name="connsiteY27" fmla="*/ 798275 h 803804"/>
              <a:gd name="connsiteX28" fmla="*/ 379486 w 824706"/>
              <a:gd name="connsiteY28" fmla="*/ 798275 h 803804"/>
              <a:gd name="connsiteX29" fmla="*/ 379020 w 824706"/>
              <a:gd name="connsiteY29" fmla="*/ 798275 h 803804"/>
              <a:gd name="connsiteX30" fmla="*/ 550115 w 824706"/>
              <a:gd name="connsiteY30" fmla="*/ 782425 h 803804"/>
              <a:gd name="connsiteX31" fmla="*/ 626572 w 824706"/>
              <a:gd name="connsiteY31" fmla="*/ 640700 h 803804"/>
              <a:gd name="connsiteX32" fmla="*/ 646618 w 824706"/>
              <a:gd name="connsiteY32" fmla="*/ 581027 h 803804"/>
              <a:gd name="connsiteX33" fmla="*/ 691839 w 824706"/>
              <a:gd name="connsiteY33" fmla="*/ 554453 h 803804"/>
              <a:gd name="connsiteX34" fmla="*/ 724473 w 824706"/>
              <a:gd name="connsiteY34" fmla="*/ 521819 h 80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4706" h="803804">
                <a:moveTo>
                  <a:pt x="634963" y="58418"/>
                </a:moveTo>
                <a:cubicBezTo>
                  <a:pt x="632632" y="57485"/>
                  <a:pt x="574357" y="17858"/>
                  <a:pt x="502563" y="3872"/>
                </a:cubicBezTo>
                <a:cubicBezTo>
                  <a:pt x="494171" y="2008"/>
                  <a:pt x="489509" y="24851"/>
                  <a:pt x="500698" y="32311"/>
                </a:cubicBezTo>
                <a:cubicBezTo>
                  <a:pt x="542656" y="56553"/>
                  <a:pt x="611653" y="191751"/>
                  <a:pt x="568763" y="202939"/>
                </a:cubicBezTo>
                <a:cubicBezTo>
                  <a:pt x="540791" y="209932"/>
                  <a:pt x="517947" y="198744"/>
                  <a:pt x="502096" y="190352"/>
                </a:cubicBezTo>
                <a:cubicBezTo>
                  <a:pt x="434964" y="154921"/>
                  <a:pt x="413985" y="-5452"/>
                  <a:pt x="335197" y="143"/>
                </a:cubicBezTo>
                <a:cubicBezTo>
                  <a:pt x="312820" y="2008"/>
                  <a:pt x="232167" y="31378"/>
                  <a:pt x="200466" y="51891"/>
                </a:cubicBezTo>
                <a:cubicBezTo>
                  <a:pt x="80186" y="123686"/>
                  <a:pt x="0" y="255154"/>
                  <a:pt x="0" y="405736"/>
                </a:cubicBezTo>
                <a:cubicBezTo>
                  <a:pt x="0" y="577763"/>
                  <a:pt x="104895" y="724616"/>
                  <a:pt x="254545" y="786620"/>
                </a:cubicBezTo>
                <a:cubicBezTo>
                  <a:pt x="263869" y="790350"/>
                  <a:pt x="288577" y="763310"/>
                  <a:pt x="281584" y="755851"/>
                </a:cubicBezTo>
                <a:cubicBezTo>
                  <a:pt x="94638" y="572169"/>
                  <a:pt x="189277" y="326948"/>
                  <a:pt x="224242" y="298044"/>
                </a:cubicBezTo>
                <a:cubicBezTo>
                  <a:pt x="291374" y="242566"/>
                  <a:pt x="390675" y="345596"/>
                  <a:pt x="587877" y="345596"/>
                </a:cubicBezTo>
                <a:cubicBezTo>
                  <a:pt x="629369" y="345596"/>
                  <a:pt x="678786" y="330678"/>
                  <a:pt x="721210" y="295713"/>
                </a:cubicBezTo>
                <a:cubicBezTo>
                  <a:pt x="731933" y="286855"/>
                  <a:pt x="746851" y="278930"/>
                  <a:pt x="758506" y="320888"/>
                </a:cubicBezTo>
                <a:cubicBezTo>
                  <a:pt x="772026" y="366575"/>
                  <a:pt x="800464" y="505969"/>
                  <a:pt x="679252" y="671936"/>
                </a:cubicBezTo>
                <a:cubicBezTo>
                  <a:pt x="674124" y="678929"/>
                  <a:pt x="704427" y="696644"/>
                  <a:pt x="710487" y="690117"/>
                </a:cubicBezTo>
                <a:cubicBezTo>
                  <a:pt x="781350" y="615992"/>
                  <a:pt x="824706" y="515759"/>
                  <a:pt x="824706" y="405270"/>
                </a:cubicBezTo>
                <a:cubicBezTo>
                  <a:pt x="824706" y="259816"/>
                  <a:pt x="749182" y="131611"/>
                  <a:pt x="634963" y="58418"/>
                </a:cubicBezTo>
                <a:moveTo>
                  <a:pt x="724473" y="521819"/>
                </a:moveTo>
                <a:cubicBezTo>
                  <a:pt x="747783" y="466808"/>
                  <a:pt x="746385" y="443964"/>
                  <a:pt x="736128" y="408533"/>
                </a:cubicBezTo>
                <a:cubicBezTo>
                  <a:pt x="732865" y="397344"/>
                  <a:pt x="728669" y="390818"/>
                  <a:pt x="724940" y="387088"/>
                </a:cubicBezTo>
                <a:cubicBezTo>
                  <a:pt x="685779" y="363312"/>
                  <a:pt x="706758" y="383825"/>
                  <a:pt x="634963" y="403871"/>
                </a:cubicBezTo>
                <a:cubicBezTo>
                  <a:pt x="540791" y="429512"/>
                  <a:pt x="345920" y="384291"/>
                  <a:pt x="304894" y="373102"/>
                </a:cubicBezTo>
                <a:cubicBezTo>
                  <a:pt x="288577" y="368440"/>
                  <a:pt x="276456" y="389419"/>
                  <a:pt x="268064" y="415060"/>
                </a:cubicBezTo>
                <a:cubicBezTo>
                  <a:pt x="255477" y="440701"/>
                  <a:pt x="249417" y="487787"/>
                  <a:pt x="253612" y="540001"/>
                </a:cubicBezTo>
                <a:cubicBezTo>
                  <a:pt x="257808" y="589418"/>
                  <a:pt x="434031" y="600607"/>
                  <a:pt x="457808" y="600607"/>
                </a:cubicBezTo>
                <a:lnTo>
                  <a:pt x="457808" y="600607"/>
                </a:lnTo>
                <a:cubicBezTo>
                  <a:pt x="467131" y="602472"/>
                  <a:pt x="475057" y="749324"/>
                  <a:pt x="379020" y="798275"/>
                </a:cubicBezTo>
                <a:lnTo>
                  <a:pt x="379486" y="798275"/>
                </a:lnTo>
                <a:cubicBezTo>
                  <a:pt x="379486" y="798275"/>
                  <a:pt x="379020" y="798275"/>
                  <a:pt x="379020" y="798275"/>
                </a:cubicBezTo>
                <a:cubicBezTo>
                  <a:pt x="488110" y="816923"/>
                  <a:pt x="550115" y="782425"/>
                  <a:pt x="550115" y="782425"/>
                </a:cubicBezTo>
                <a:cubicBezTo>
                  <a:pt x="591607" y="763777"/>
                  <a:pt x="612586" y="696644"/>
                  <a:pt x="626572" y="640700"/>
                </a:cubicBezTo>
                <a:cubicBezTo>
                  <a:pt x="633565" y="611796"/>
                  <a:pt x="632632" y="597344"/>
                  <a:pt x="646618" y="581027"/>
                </a:cubicBezTo>
                <a:cubicBezTo>
                  <a:pt x="651280" y="575432"/>
                  <a:pt x="669462" y="565176"/>
                  <a:pt x="691839" y="554453"/>
                </a:cubicBezTo>
                <a:cubicBezTo>
                  <a:pt x="715149" y="544197"/>
                  <a:pt x="724473" y="521819"/>
                  <a:pt x="724473" y="521819"/>
                </a:cubicBezTo>
              </a:path>
            </a:pathLst>
          </a:custGeom>
          <a:solidFill>
            <a:srgbClr val="FFFFFF"/>
          </a:solidFill>
          <a:ln w="4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isľidè"/>
          <p:cNvGrpSpPr/>
          <p:nvPr/>
        </p:nvGrpSpPr>
        <p:grpSpPr>
          <a:xfrm>
            <a:off x="0" y="4750216"/>
            <a:ext cx="12177668" cy="2440826"/>
            <a:chOff x="0" y="4466341"/>
            <a:chExt cx="9144000" cy="1832773"/>
          </a:xfrm>
        </p:grpSpPr>
        <p:sp>
          <p:nvSpPr>
            <p:cNvPr id="64" name="îsľïḓe"/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5" name="îṥļîḍê"/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6" name="ïSlîḍê"/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7" name="îSliḋê"/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8" name="ïsľïḓé"/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9" name="ïSḷîḍê"/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70" name="ïSḷïďê"/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1" name="îŝľiḑé"/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2" name="íṡḷîde"/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3" name="iṥḻíďé"/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4" name="îṧḻïḑè"/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75" name="iśļíḓè"/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6" name="iṣlîḍé"/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7" name="íṧļîḍè"/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8" name="ïśḻîḑê"/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9" name="iṩ1iḋe"/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80" name="ïš1ide"/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1" name="ïSļíḍè"/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82" name="ïṥ1íďe"/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3" name="iSľîďè"/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4" name="îṩḷïḍè"/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5" name="ísliḑé"/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86" name="íṩḷíḓè"/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87" name="îṣḻíḑe"/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8" name="îŝļïďe"/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89" name="îṩḻïḑé"/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90" name="ísļídè"/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91" name="išḻíďé"/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92" name="íšľïḓè"/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43292" y="389461"/>
            <a:ext cx="8290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品牌标志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LOGO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586593" y="1050829"/>
            <a:ext cx="10958158" cy="4604600"/>
            <a:chOff x="586593" y="1178367"/>
            <a:chExt cx="10958158" cy="4477061"/>
          </a:xfrm>
        </p:grpSpPr>
        <p:sp>
          <p:nvSpPr>
            <p:cNvPr id="57" name="木先生iPPT"/>
            <p:cNvSpPr/>
            <p:nvPr/>
          </p:nvSpPr>
          <p:spPr>
            <a:xfrm>
              <a:off x="586593" y="1178367"/>
              <a:ext cx="7187604" cy="4477061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木先生iPPT"/>
            <p:cNvSpPr/>
            <p:nvPr/>
          </p:nvSpPr>
          <p:spPr>
            <a:xfrm>
              <a:off x="7894327" y="1178367"/>
              <a:ext cx="3650424" cy="2181057"/>
            </a:xfrm>
            <a:prstGeom prst="rect">
              <a:avLst/>
            </a:prstGeom>
            <a:solidFill>
              <a:srgbClr val="0091DA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木先生iPPT"/>
            <p:cNvSpPr/>
            <p:nvPr/>
          </p:nvSpPr>
          <p:spPr>
            <a:xfrm>
              <a:off x="7894327" y="3474370"/>
              <a:ext cx="3650424" cy="2181057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形 6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0499" y="4106833"/>
            <a:ext cx="2578081" cy="843820"/>
          </a:xfrm>
          <a:prstGeom prst="rect">
            <a:avLst/>
          </a:prstGeom>
        </p:spPr>
      </p:pic>
      <p:grpSp>
        <p:nvGrpSpPr>
          <p:cNvPr id="2" name="图形 59"/>
          <p:cNvGrpSpPr/>
          <p:nvPr/>
        </p:nvGrpSpPr>
        <p:grpSpPr>
          <a:xfrm>
            <a:off x="8430499" y="1750513"/>
            <a:ext cx="2578081" cy="843820"/>
            <a:chOff x="8430499" y="2005408"/>
            <a:chExt cx="2578081" cy="843820"/>
          </a:xfrm>
        </p:grpSpPr>
        <p:sp>
          <p:nvSpPr>
            <p:cNvPr id="3" name="任意多边形: 形状 2"/>
            <p:cNvSpPr/>
            <p:nvPr/>
          </p:nvSpPr>
          <p:spPr>
            <a:xfrm>
              <a:off x="8430499" y="2005265"/>
              <a:ext cx="824706" cy="803804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9885506" y="2068344"/>
              <a:ext cx="564100" cy="460604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9339121" y="2056223"/>
              <a:ext cx="493704" cy="479718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0504618" y="2056689"/>
              <a:ext cx="503495" cy="479718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337722" y="2590953"/>
              <a:ext cx="135663" cy="11888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9477115" y="2591419"/>
              <a:ext cx="139393" cy="119390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9615577" y="2590953"/>
              <a:ext cx="137994" cy="119851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9754504" y="2591419"/>
              <a:ext cx="138461" cy="117513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9899958" y="2590953"/>
              <a:ext cx="129603" cy="118414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10031426" y="2590953"/>
              <a:ext cx="137062" cy="11888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10173617" y="2590953"/>
              <a:ext cx="134731" cy="11888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10309281" y="2590021"/>
              <a:ext cx="137062" cy="119842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10454735" y="2590953"/>
              <a:ext cx="134265" cy="119346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10589000" y="2590953"/>
              <a:ext cx="138927" cy="119485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10733522" y="2590866"/>
              <a:ext cx="132400" cy="115704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10870585" y="2591419"/>
              <a:ext cx="137994" cy="119813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10811377" y="2766710"/>
              <a:ext cx="98834" cy="81118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10920002" y="2764845"/>
              <a:ext cx="88577" cy="83915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10715340" y="2765312"/>
              <a:ext cx="86288" cy="83915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7" name="图形 57"/>
          <p:cNvGrpSpPr/>
          <p:nvPr/>
        </p:nvGrpSpPr>
        <p:grpSpPr>
          <a:xfrm>
            <a:off x="1239299" y="2409692"/>
            <a:ext cx="5763542" cy="1886874"/>
            <a:chOff x="1328952" y="2574410"/>
            <a:chExt cx="5763542" cy="1886874"/>
          </a:xfrm>
        </p:grpSpPr>
        <p:sp>
          <p:nvSpPr>
            <p:cNvPr id="108" name="任意多边形: 形状 107"/>
            <p:cNvSpPr/>
            <p:nvPr/>
          </p:nvSpPr>
          <p:spPr>
            <a:xfrm>
              <a:off x="1328952" y="2574784"/>
              <a:ext cx="1844333" cy="1798036"/>
            </a:xfrm>
            <a:custGeom>
              <a:avLst/>
              <a:gdLst>
                <a:gd name="connsiteX0" fmla="*/ 1420301 w 1844333"/>
                <a:gd name="connsiteY0" fmla="*/ 129992 h 1798036"/>
                <a:gd name="connsiteX1" fmla="*/ 1123891 w 1844333"/>
                <a:gd name="connsiteY1" fmla="*/ 7859 h 1798036"/>
                <a:gd name="connsiteX2" fmla="*/ 1119774 w 1844333"/>
                <a:gd name="connsiteY2" fmla="*/ 70984 h 1798036"/>
                <a:gd name="connsiteX3" fmla="*/ 1271410 w 1844333"/>
                <a:gd name="connsiteY3" fmla="*/ 452475 h 1798036"/>
                <a:gd name="connsiteX4" fmla="*/ 1122519 w 1844333"/>
                <a:gd name="connsiteY4" fmla="*/ 424344 h 1798036"/>
                <a:gd name="connsiteX5" fmla="*/ 748574 w 1844333"/>
                <a:gd name="connsiteY5" fmla="*/ 312 h 1798036"/>
                <a:gd name="connsiteX6" fmla="*/ 448047 w 1844333"/>
                <a:gd name="connsiteY6" fmla="*/ 114897 h 1798036"/>
                <a:gd name="connsiteX7" fmla="*/ 0 w 1844333"/>
                <a:gd name="connsiteY7" fmla="*/ 906011 h 1798036"/>
                <a:gd name="connsiteX8" fmla="*/ 568807 w 1844333"/>
                <a:gd name="connsiteY8" fmla="*/ 1758192 h 1798036"/>
                <a:gd name="connsiteX9" fmla="*/ 628501 w 1844333"/>
                <a:gd name="connsiteY9" fmla="*/ 1689579 h 1798036"/>
                <a:gd name="connsiteX10" fmla="*/ 500879 w 1844333"/>
                <a:gd name="connsiteY10" fmla="*/ 665864 h 1798036"/>
                <a:gd name="connsiteX11" fmla="*/ 1315323 w 1844333"/>
                <a:gd name="connsiteY11" fmla="*/ 772215 h 1798036"/>
                <a:gd name="connsiteX12" fmla="*/ 1613106 w 1844333"/>
                <a:gd name="connsiteY12" fmla="*/ 661061 h 1798036"/>
                <a:gd name="connsiteX13" fmla="*/ 1696128 w 1844333"/>
                <a:gd name="connsiteY13" fmla="*/ 717324 h 1798036"/>
                <a:gd name="connsiteX14" fmla="*/ 1519105 w 1844333"/>
                <a:gd name="connsiteY14" fmla="*/ 1502264 h 1798036"/>
                <a:gd name="connsiteX15" fmla="*/ 1589091 w 1844333"/>
                <a:gd name="connsiteY15" fmla="*/ 1543432 h 1798036"/>
                <a:gd name="connsiteX16" fmla="*/ 1844333 w 1844333"/>
                <a:gd name="connsiteY16" fmla="*/ 906698 h 1798036"/>
                <a:gd name="connsiteX17" fmla="*/ 1420301 w 1844333"/>
                <a:gd name="connsiteY17" fmla="*/ 129992 h 1798036"/>
                <a:gd name="connsiteX18" fmla="*/ 1619967 w 1844333"/>
                <a:gd name="connsiteY18" fmla="*/ 1166057 h 1798036"/>
                <a:gd name="connsiteX19" fmla="*/ 1645354 w 1844333"/>
                <a:gd name="connsiteY19" fmla="*/ 912873 h 1798036"/>
                <a:gd name="connsiteX20" fmla="*/ 1619967 w 1844333"/>
                <a:gd name="connsiteY20" fmla="*/ 864843 h 1798036"/>
                <a:gd name="connsiteX21" fmla="*/ 1418929 w 1844333"/>
                <a:gd name="connsiteY21" fmla="*/ 901895 h 1798036"/>
                <a:gd name="connsiteX22" fmla="*/ 681333 w 1844333"/>
                <a:gd name="connsiteY22" fmla="*/ 833967 h 1798036"/>
                <a:gd name="connsiteX23" fmla="*/ 599683 w 1844333"/>
                <a:gd name="connsiteY23" fmla="*/ 927968 h 1798036"/>
                <a:gd name="connsiteX24" fmla="*/ 568121 w 1844333"/>
                <a:gd name="connsiteY24" fmla="*/ 1207225 h 1798036"/>
                <a:gd name="connsiteX25" fmla="*/ 1024401 w 1844333"/>
                <a:gd name="connsiteY25" fmla="*/ 1343080 h 1798036"/>
                <a:gd name="connsiteX26" fmla="*/ 1025087 w 1844333"/>
                <a:gd name="connsiteY26" fmla="*/ 1343080 h 1798036"/>
                <a:gd name="connsiteX27" fmla="*/ 848750 w 1844333"/>
                <a:gd name="connsiteY27" fmla="*/ 1785638 h 1798036"/>
                <a:gd name="connsiteX28" fmla="*/ 849436 w 1844333"/>
                <a:gd name="connsiteY28" fmla="*/ 1785638 h 1798036"/>
                <a:gd name="connsiteX29" fmla="*/ 848750 w 1844333"/>
                <a:gd name="connsiteY29" fmla="*/ 1785638 h 1798036"/>
                <a:gd name="connsiteX30" fmla="*/ 1231614 w 1844333"/>
                <a:gd name="connsiteY30" fmla="*/ 1749959 h 1798036"/>
                <a:gd name="connsiteX31" fmla="*/ 1403148 w 1844333"/>
                <a:gd name="connsiteY31" fmla="*/ 1432964 h 1798036"/>
                <a:gd name="connsiteX32" fmla="*/ 1447747 w 1844333"/>
                <a:gd name="connsiteY32" fmla="*/ 1299853 h 1798036"/>
                <a:gd name="connsiteX33" fmla="*/ 1548609 w 1844333"/>
                <a:gd name="connsiteY33" fmla="*/ 1240846 h 1798036"/>
                <a:gd name="connsiteX34" fmla="*/ 1619967 w 1844333"/>
                <a:gd name="connsiteY34" fmla="*/ 1166057 h 179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44333" h="1798036">
                  <a:moveTo>
                    <a:pt x="1420301" y="129992"/>
                  </a:moveTo>
                  <a:cubicBezTo>
                    <a:pt x="1414812" y="127247"/>
                    <a:pt x="1284447" y="39422"/>
                    <a:pt x="1123891" y="7859"/>
                  </a:cubicBezTo>
                  <a:cubicBezTo>
                    <a:pt x="1105365" y="3743"/>
                    <a:pt x="1095073" y="55203"/>
                    <a:pt x="1119774" y="70984"/>
                  </a:cubicBezTo>
                  <a:cubicBezTo>
                    <a:pt x="1213088" y="124502"/>
                    <a:pt x="1367469" y="427775"/>
                    <a:pt x="1271410" y="452475"/>
                  </a:cubicBezTo>
                  <a:cubicBezTo>
                    <a:pt x="1208972" y="468257"/>
                    <a:pt x="1158198" y="442870"/>
                    <a:pt x="1122519" y="424344"/>
                  </a:cubicBezTo>
                  <a:cubicBezTo>
                    <a:pt x="971569" y="346124"/>
                    <a:pt x="924911" y="-12039"/>
                    <a:pt x="748574" y="312"/>
                  </a:cubicBezTo>
                  <a:cubicBezTo>
                    <a:pt x="699859" y="3743"/>
                    <a:pt x="518719" y="69612"/>
                    <a:pt x="448047" y="114897"/>
                  </a:cubicBezTo>
                  <a:cubicBezTo>
                    <a:pt x="179768" y="276139"/>
                    <a:pt x="0" y="570491"/>
                    <a:pt x="0" y="906011"/>
                  </a:cubicBezTo>
                  <a:cubicBezTo>
                    <a:pt x="0" y="1290248"/>
                    <a:pt x="234659" y="1619593"/>
                    <a:pt x="568807" y="1758192"/>
                  </a:cubicBezTo>
                  <a:cubicBezTo>
                    <a:pt x="590077" y="1767112"/>
                    <a:pt x="645654" y="1705360"/>
                    <a:pt x="628501" y="1689579"/>
                  </a:cubicBezTo>
                  <a:cubicBezTo>
                    <a:pt x="210644" y="1278583"/>
                    <a:pt x="422660" y="730361"/>
                    <a:pt x="500879" y="665864"/>
                  </a:cubicBezTo>
                  <a:cubicBezTo>
                    <a:pt x="651829" y="541673"/>
                    <a:pt x="873451" y="772215"/>
                    <a:pt x="1315323" y="772215"/>
                  </a:cubicBezTo>
                  <a:cubicBezTo>
                    <a:pt x="1407951" y="772215"/>
                    <a:pt x="1518419" y="738594"/>
                    <a:pt x="1613106" y="661061"/>
                  </a:cubicBezTo>
                  <a:cubicBezTo>
                    <a:pt x="1637120" y="641163"/>
                    <a:pt x="1670741" y="623323"/>
                    <a:pt x="1696128" y="717324"/>
                  </a:cubicBezTo>
                  <a:cubicBezTo>
                    <a:pt x="1726318" y="819558"/>
                    <a:pt x="1789443" y="1131064"/>
                    <a:pt x="1519105" y="1502264"/>
                  </a:cubicBezTo>
                  <a:cubicBezTo>
                    <a:pt x="1507441" y="1518045"/>
                    <a:pt x="1575368" y="1557841"/>
                    <a:pt x="1589091" y="1543432"/>
                  </a:cubicBezTo>
                  <a:cubicBezTo>
                    <a:pt x="1747588" y="1378073"/>
                    <a:pt x="1844333" y="1153706"/>
                    <a:pt x="1844333" y="906698"/>
                  </a:cubicBezTo>
                  <a:cubicBezTo>
                    <a:pt x="1844333" y="580097"/>
                    <a:pt x="1675544" y="293978"/>
                    <a:pt x="1420301" y="129992"/>
                  </a:cubicBezTo>
                  <a:moveTo>
                    <a:pt x="1619967" y="1166057"/>
                  </a:moveTo>
                  <a:cubicBezTo>
                    <a:pt x="1672113" y="1042552"/>
                    <a:pt x="1669369" y="991778"/>
                    <a:pt x="1645354" y="912873"/>
                  </a:cubicBezTo>
                  <a:cubicBezTo>
                    <a:pt x="1637807" y="887486"/>
                    <a:pt x="1628887" y="873077"/>
                    <a:pt x="1619967" y="864843"/>
                  </a:cubicBezTo>
                  <a:cubicBezTo>
                    <a:pt x="1532142" y="812011"/>
                    <a:pt x="1578799" y="857296"/>
                    <a:pt x="1418929" y="901895"/>
                  </a:cubicBezTo>
                  <a:cubicBezTo>
                    <a:pt x="1208972" y="960216"/>
                    <a:pt x="773275" y="859354"/>
                    <a:pt x="681333" y="833967"/>
                  </a:cubicBezTo>
                  <a:cubicBezTo>
                    <a:pt x="644282" y="823675"/>
                    <a:pt x="617522" y="871018"/>
                    <a:pt x="599683" y="927968"/>
                  </a:cubicBezTo>
                  <a:cubicBezTo>
                    <a:pt x="571551" y="985603"/>
                    <a:pt x="557829" y="1090582"/>
                    <a:pt x="568121" y="1207225"/>
                  </a:cubicBezTo>
                  <a:cubicBezTo>
                    <a:pt x="577726" y="1317693"/>
                    <a:pt x="971569" y="1343080"/>
                    <a:pt x="1024401" y="1343080"/>
                  </a:cubicBezTo>
                  <a:lnTo>
                    <a:pt x="1025087" y="1343080"/>
                  </a:lnTo>
                  <a:cubicBezTo>
                    <a:pt x="1045671" y="1347197"/>
                    <a:pt x="1063511" y="1675856"/>
                    <a:pt x="848750" y="1785638"/>
                  </a:cubicBezTo>
                  <a:lnTo>
                    <a:pt x="849436" y="1785638"/>
                  </a:lnTo>
                  <a:cubicBezTo>
                    <a:pt x="848750" y="1785638"/>
                    <a:pt x="848750" y="1785638"/>
                    <a:pt x="848750" y="1785638"/>
                  </a:cubicBezTo>
                  <a:cubicBezTo>
                    <a:pt x="1093015" y="1827492"/>
                    <a:pt x="1231614" y="1749959"/>
                    <a:pt x="1231614" y="1749959"/>
                  </a:cubicBezTo>
                  <a:cubicBezTo>
                    <a:pt x="1324242" y="1708104"/>
                    <a:pt x="1371586" y="1558527"/>
                    <a:pt x="1403148" y="1432964"/>
                  </a:cubicBezTo>
                  <a:cubicBezTo>
                    <a:pt x="1419615" y="1368467"/>
                    <a:pt x="1416185" y="1336219"/>
                    <a:pt x="1447747" y="1299853"/>
                  </a:cubicBezTo>
                  <a:cubicBezTo>
                    <a:pt x="1458725" y="1287503"/>
                    <a:pt x="1498521" y="1264174"/>
                    <a:pt x="1548609" y="1240846"/>
                  </a:cubicBezTo>
                  <a:cubicBezTo>
                    <a:pt x="1598697" y="1216145"/>
                    <a:pt x="1619967" y="1166057"/>
                    <a:pt x="1619967" y="1166057"/>
                  </a:cubicBezTo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4581922" y="2715067"/>
              <a:ext cx="1262489" cy="1029890"/>
            </a:xfrm>
            <a:custGeom>
              <a:avLst/>
              <a:gdLst>
                <a:gd name="connsiteX0" fmla="*/ 1262490 w 1262489"/>
                <a:gd name="connsiteY0" fmla="*/ 0 h 1029890"/>
                <a:gd name="connsiteX1" fmla="*/ 1262490 w 1262489"/>
                <a:gd name="connsiteY1" fmla="*/ 1029890 h 1029890"/>
                <a:gd name="connsiteX2" fmla="*/ 983233 w 1262489"/>
                <a:gd name="connsiteY2" fmla="*/ 1029890 h 1029890"/>
                <a:gd name="connsiteX3" fmla="*/ 983233 w 1262489"/>
                <a:gd name="connsiteY3" fmla="*/ 393842 h 1029890"/>
                <a:gd name="connsiteX4" fmla="*/ 721815 w 1262489"/>
                <a:gd name="connsiteY4" fmla="*/ 795918 h 1029890"/>
                <a:gd name="connsiteX5" fmla="*/ 721815 w 1262489"/>
                <a:gd name="connsiteY5" fmla="*/ 795918 h 1029890"/>
                <a:gd name="connsiteX6" fmla="*/ 631245 w 1262489"/>
                <a:gd name="connsiteY6" fmla="*/ 844633 h 1029890"/>
                <a:gd name="connsiteX7" fmla="*/ 540675 w 1262489"/>
                <a:gd name="connsiteY7" fmla="*/ 795918 h 1029890"/>
                <a:gd name="connsiteX8" fmla="*/ 540675 w 1262489"/>
                <a:gd name="connsiteY8" fmla="*/ 795918 h 1029890"/>
                <a:gd name="connsiteX9" fmla="*/ 279257 w 1262489"/>
                <a:gd name="connsiteY9" fmla="*/ 393842 h 1029890"/>
                <a:gd name="connsiteX10" fmla="*/ 279257 w 1262489"/>
                <a:gd name="connsiteY10" fmla="*/ 1029890 h 1029890"/>
                <a:gd name="connsiteX11" fmla="*/ 0 w 1262489"/>
                <a:gd name="connsiteY11" fmla="*/ 1029890 h 1029890"/>
                <a:gd name="connsiteX12" fmla="*/ 0 w 1262489"/>
                <a:gd name="connsiteY12" fmla="*/ 0 h 1029890"/>
                <a:gd name="connsiteX13" fmla="*/ 279257 w 1262489"/>
                <a:gd name="connsiteY13" fmla="*/ 0 h 1029890"/>
                <a:gd name="connsiteX14" fmla="*/ 279257 w 1262489"/>
                <a:gd name="connsiteY14" fmla="*/ 0 h 1029890"/>
                <a:gd name="connsiteX15" fmla="*/ 630559 w 1262489"/>
                <a:gd name="connsiteY15" fmla="*/ 541361 h 1029890"/>
                <a:gd name="connsiteX16" fmla="*/ 981861 w 1262489"/>
                <a:gd name="connsiteY16" fmla="*/ 0 h 1029890"/>
                <a:gd name="connsiteX17" fmla="*/ 981861 w 1262489"/>
                <a:gd name="connsiteY17" fmla="*/ 0 h 1029890"/>
                <a:gd name="connsiteX18" fmla="*/ 1262490 w 1262489"/>
                <a:gd name="connsiteY18" fmla="*/ 0 h 10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62489" h="1029890">
                  <a:moveTo>
                    <a:pt x="1262490" y="0"/>
                  </a:moveTo>
                  <a:lnTo>
                    <a:pt x="1262490" y="1029890"/>
                  </a:lnTo>
                  <a:lnTo>
                    <a:pt x="983233" y="1029890"/>
                  </a:lnTo>
                  <a:lnTo>
                    <a:pt x="983233" y="393842"/>
                  </a:lnTo>
                  <a:lnTo>
                    <a:pt x="721815" y="795918"/>
                  </a:lnTo>
                  <a:lnTo>
                    <a:pt x="721815" y="795918"/>
                  </a:lnTo>
                  <a:cubicBezTo>
                    <a:pt x="702603" y="825422"/>
                    <a:pt x="669669" y="844633"/>
                    <a:pt x="631245" y="844633"/>
                  </a:cubicBezTo>
                  <a:cubicBezTo>
                    <a:pt x="593507" y="844633"/>
                    <a:pt x="559887" y="825422"/>
                    <a:pt x="540675" y="795918"/>
                  </a:cubicBezTo>
                  <a:lnTo>
                    <a:pt x="540675" y="795918"/>
                  </a:lnTo>
                  <a:lnTo>
                    <a:pt x="279257" y="393842"/>
                  </a:lnTo>
                  <a:lnTo>
                    <a:pt x="279257" y="1029890"/>
                  </a:lnTo>
                  <a:lnTo>
                    <a:pt x="0" y="1029890"/>
                  </a:lnTo>
                  <a:lnTo>
                    <a:pt x="0" y="0"/>
                  </a:lnTo>
                  <a:lnTo>
                    <a:pt x="279257" y="0"/>
                  </a:lnTo>
                  <a:lnTo>
                    <a:pt x="279257" y="0"/>
                  </a:lnTo>
                  <a:lnTo>
                    <a:pt x="630559" y="541361"/>
                  </a:lnTo>
                  <a:lnTo>
                    <a:pt x="981861" y="0"/>
                  </a:lnTo>
                  <a:lnTo>
                    <a:pt x="981861" y="0"/>
                  </a:lnTo>
                  <a:lnTo>
                    <a:pt x="1262490" y="0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3359914" y="2688308"/>
              <a:ext cx="1103994" cy="1071744"/>
            </a:xfrm>
            <a:custGeom>
              <a:avLst/>
              <a:gdLst>
                <a:gd name="connsiteX0" fmla="*/ 664180 w 1103994"/>
                <a:gd name="connsiteY0" fmla="*/ 414426 h 1071744"/>
                <a:gd name="connsiteX1" fmla="*/ 339637 w 1103994"/>
                <a:gd name="connsiteY1" fmla="*/ 291608 h 1071744"/>
                <a:gd name="connsiteX2" fmla="*/ 614778 w 1103994"/>
                <a:gd name="connsiteY2" fmla="*/ 203096 h 1071744"/>
                <a:gd name="connsiteX3" fmla="*/ 968138 w 1103994"/>
                <a:gd name="connsiteY3" fmla="*/ 248381 h 1071744"/>
                <a:gd name="connsiteX4" fmla="*/ 1084095 w 1103994"/>
                <a:gd name="connsiteY4" fmla="*/ 68614 h 1071744"/>
                <a:gd name="connsiteX5" fmla="*/ 604486 w 1103994"/>
                <a:gd name="connsiteY5" fmla="*/ 0 h 1071744"/>
                <a:gd name="connsiteX6" fmla="*/ 24015 w 1103994"/>
                <a:gd name="connsiteY6" fmla="*/ 306703 h 1071744"/>
                <a:gd name="connsiteX7" fmla="*/ 463828 w 1103994"/>
                <a:gd name="connsiteY7" fmla="*/ 617522 h 1071744"/>
                <a:gd name="connsiteX8" fmla="*/ 787684 w 1103994"/>
                <a:gd name="connsiteY8" fmla="*/ 758866 h 1071744"/>
                <a:gd name="connsiteX9" fmla="*/ 495390 w 1103994"/>
                <a:gd name="connsiteY9" fmla="*/ 870707 h 1071744"/>
                <a:gd name="connsiteX10" fmla="*/ 116643 w 1103994"/>
                <a:gd name="connsiteY10" fmla="*/ 797290 h 1071744"/>
                <a:gd name="connsiteX11" fmla="*/ 0 w 1103994"/>
                <a:gd name="connsiteY11" fmla="*/ 976372 h 1071744"/>
                <a:gd name="connsiteX12" fmla="*/ 512544 w 1103994"/>
                <a:gd name="connsiteY12" fmla="*/ 1071745 h 1071744"/>
                <a:gd name="connsiteX13" fmla="*/ 1103993 w 1103994"/>
                <a:gd name="connsiteY13" fmla="*/ 732793 h 1071744"/>
                <a:gd name="connsiteX14" fmla="*/ 664180 w 1103994"/>
                <a:gd name="connsiteY14" fmla="*/ 414426 h 10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3994" h="1071744">
                  <a:moveTo>
                    <a:pt x="664180" y="414426"/>
                  </a:moveTo>
                  <a:cubicBezTo>
                    <a:pt x="450791" y="376689"/>
                    <a:pt x="339637" y="367083"/>
                    <a:pt x="339637" y="291608"/>
                  </a:cubicBezTo>
                  <a:cubicBezTo>
                    <a:pt x="339637" y="214761"/>
                    <a:pt x="459025" y="203096"/>
                    <a:pt x="614778" y="203096"/>
                  </a:cubicBezTo>
                  <a:cubicBezTo>
                    <a:pt x="728676" y="203096"/>
                    <a:pt x="890604" y="227111"/>
                    <a:pt x="968138" y="248381"/>
                  </a:cubicBezTo>
                  <a:lnTo>
                    <a:pt x="1084095" y="68614"/>
                  </a:lnTo>
                  <a:cubicBezTo>
                    <a:pt x="960590" y="27445"/>
                    <a:pt x="769158" y="0"/>
                    <a:pt x="604486" y="0"/>
                  </a:cubicBezTo>
                  <a:cubicBezTo>
                    <a:pt x="231914" y="0"/>
                    <a:pt x="25387" y="111840"/>
                    <a:pt x="24015" y="306703"/>
                  </a:cubicBezTo>
                  <a:cubicBezTo>
                    <a:pt x="22642" y="496076"/>
                    <a:pt x="179768" y="573610"/>
                    <a:pt x="463828" y="617522"/>
                  </a:cubicBezTo>
                  <a:cubicBezTo>
                    <a:pt x="656632" y="647712"/>
                    <a:pt x="788370" y="658691"/>
                    <a:pt x="787684" y="758866"/>
                  </a:cubicBezTo>
                  <a:cubicBezTo>
                    <a:pt x="786998" y="848064"/>
                    <a:pt x="660063" y="874823"/>
                    <a:pt x="495390" y="870707"/>
                  </a:cubicBezTo>
                  <a:cubicBezTo>
                    <a:pt x="351302" y="867276"/>
                    <a:pt x="212016" y="828166"/>
                    <a:pt x="116643" y="797290"/>
                  </a:cubicBezTo>
                  <a:lnTo>
                    <a:pt x="0" y="976372"/>
                  </a:lnTo>
                  <a:cubicBezTo>
                    <a:pt x="96059" y="1017540"/>
                    <a:pt x="320426" y="1071745"/>
                    <a:pt x="512544" y="1071745"/>
                  </a:cubicBezTo>
                  <a:cubicBezTo>
                    <a:pt x="979802" y="1071745"/>
                    <a:pt x="1103993" y="896780"/>
                    <a:pt x="1103993" y="732793"/>
                  </a:cubicBezTo>
                  <a:cubicBezTo>
                    <a:pt x="1104679" y="526266"/>
                    <a:pt x="915992" y="459025"/>
                    <a:pt x="664180" y="414426"/>
                  </a:cubicBezTo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5967917" y="2688994"/>
              <a:ext cx="1125949" cy="1072430"/>
            </a:xfrm>
            <a:custGeom>
              <a:avLst/>
              <a:gdLst>
                <a:gd name="connsiteX0" fmla="*/ 1125949 w 1125949"/>
                <a:gd name="connsiteY0" fmla="*/ 0 h 1072430"/>
                <a:gd name="connsiteX1" fmla="*/ 0 w 1125949"/>
                <a:gd name="connsiteY1" fmla="*/ 0 h 1072430"/>
                <a:gd name="connsiteX2" fmla="*/ 0 w 1125949"/>
                <a:gd name="connsiteY2" fmla="*/ 189374 h 1072430"/>
                <a:gd name="connsiteX3" fmla="*/ 423346 w 1125949"/>
                <a:gd name="connsiteY3" fmla="*/ 189374 h 1072430"/>
                <a:gd name="connsiteX4" fmla="*/ 423346 w 1125949"/>
                <a:gd name="connsiteY4" fmla="*/ 1072431 h 1072430"/>
                <a:gd name="connsiteX5" fmla="*/ 702603 w 1125949"/>
                <a:gd name="connsiteY5" fmla="*/ 1072431 h 1072430"/>
                <a:gd name="connsiteX6" fmla="*/ 702603 w 1125949"/>
                <a:gd name="connsiteY6" fmla="*/ 189374 h 1072430"/>
                <a:gd name="connsiteX7" fmla="*/ 1125949 w 1125949"/>
                <a:gd name="connsiteY7" fmla="*/ 189374 h 107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49" h="1072430">
                  <a:moveTo>
                    <a:pt x="1125949" y="0"/>
                  </a:moveTo>
                  <a:lnTo>
                    <a:pt x="0" y="0"/>
                  </a:lnTo>
                  <a:lnTo>
                    <a:pt x="0" y="189374"/>
                  </a:lnTo>
                  <a:lnTo>
                    <a:pt x="423346" y="189374"/>
                  </a:lnTo>
                  <a:lnTo>
                    <a:pt x="423346" y="1072431"/>
                  </a:lnTo>
                  <a:lnTo>
                    <a:pt x="702603" y="1072431"/>
                  </a:lnTo>
                  <a:lnTo>
                    <a:pt x="702603" y="189374"/>
                  </a:lnTo>
                  <a:lnTo>
                    <a:pt x="1125949" y="189374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3357856" y="3884243"/>
              <a:ext cx="303271" cy="264848"/>
            </a:xfrm>
            <a:custGeom>
              <a:avLst/>
              <a:gdLst>
                <a:gd name="connsiteX0" fmla="*/ 121446 w 303271"/>
                <a:gd name="connsiteY0" fmla="*/ 0 h 264848"/>
                <a:gd name="connsiteX1" fmla="*/ 166731 w 303271"/>
                <a:gd name="connsiteY1" fmla="*/ 0 h 264848"/>
                <a:gd name="connsiteX2" fmla="*/ 157125 w 303271"/>
                <a:gd name="connsiteY2" fmla="*/ 59008 h 264848"/>
                <a:gd name="connsiteX3" fmla="*/ 303272 w 303271"/>
                <a:gd name="connsiteY3" fmla="*/ 59008 h 264848"/>
                <a:gd name="connsiteX4" fmla="*/ 297097 w 303271"/>
                <a:gd name="connsiteY4" fmla="*/ 96059 h 264848"/>
                <a:gd name="connsiteX5" fmla="*/ 150950 w 303271"/>
                <a:gd name="connsiteY5" fmla="*/ 96059 h 264848"/>
                <a:gd name="connsiteX6" fmla="*/ 129680 w 303271"/>
                <a:gd name="connsiteY6" fmla="*/ 229169 h 264848"/>
                <a:gd name="connsiteX7" fmla="*/ 275827 w 303271"/>
                <a:gd name="connsiteY7" fmla="*/ 229169 h 264848"/>
                <a:gd name="connsiteX8" fmla="*/ 270338 w 303271"/>
                <a:gd name="connsiteY8" fmla="*/ 264849 h 264848"/>
                <a:gd name="connsiteX9" fmla="*/ 0 w 303271"/>
                <a:gd name="connsiteY9" fmla="*/ 264849 h 264848"/>
                <a:gd name="connsiteX10" fmla="*/ 5489 w 303271"/>
                <a:gd name="connsiteY10" fmla="*/ 229169 h 264848"/>
                <a:gd name="connsiteX11" fmla="*/ 84395 w 303271"/>
                <a:gd name="connsiteY11" fmla="*/ 229169 h 26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271" h="264848">
                  <a:moveTo>
                    <a:pt x="121446" y="0"/>
                  </a:moveTo>
                  <a:lnTo>
                    <a:pt x="166731" y="0"/>
                  </a:lnTo>
                  <a:lnTo>
                    <a:pt x="157125" y="59008"/>
                  </a:lnTo>
                  <a:lnTo>
                    <a:pt x="303272" y="59008"/>
                  </a:lnTo>
                  <a:lnTo>
                    <a:pt x="297097" y="96059"/>
                  </a:lnTo>
                  <a:lnTo>
                    <a:pt x="150950" y="96059"/>
                  </a:lnTo>
                  <a:lnTo>
                    <a:pt x="129680" y="229169"/>
                  </a:lnTo>
                  <a:lnTo>
                    <a:pt x="275827" y="229169"/>
                  </a:lnTo>
                  <a:lnTo>
                    <a:pt x="270338" y="264849"/>
                  </a:lnTo>
                  <a:lnTo>
                    <a:pt x="0" y="264849"/>
                  </a:lnTo>
                  <a:lnTo>
                    <a:pt x="5489" y="229169"/>
                  </a:lnTo>
                  <a:lnTo>
                    <a:pt x="84395" y="229169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3669361" y="3884929"/>
              <a:ext cx="310819" cy="266953"/>
            </a:xfrm>
            <a:custGeom>
              <a:avLst/>
              <a:gdLst>
                <a:gd name="connsiteX0" fmla="*/ 96745 w 310819"/>
                <a:gd name="connsiteY0" fmla="*/ 142716 h 266953"/>
                <a:gd name="connsiteX1" fmla="*/ 106351 w 310819"/>
                <a:gd name="connsiteY1" fmla="*/ 142716 h 266953"/>
                <a:gd name="connsiteX2" fmla="*/ 119388 w 310819"/>
                <a:gd name="connsiteY2" fmla="*/ 63811 h 266953"/>
                <a:gd name="connsiteX3" fmla="*/ 296411 w 310819"/>
                <a:gd name="connsiteY3" fmla="*/ 63811 h 266953"/>
                <a:gd name="connsiteX4" fmla="*/ 283374 w 310819"/>
                <a:gd name="connsiteY4" fmla="*/ 144089 h 266953"/>
                <a:gd name="connsiteX5" fmla="*/ 290235 w 310819"/>
                <a:gd name="connsiteY5" fmla="*/ 144089 h 266953"/>
                <a:gd name="connsiteX6" fmla="*/ 284746 w 310819"/>
                <a:gd name="connsiteY6" fmla="*/ 179082 h 266953"/>
                <a:gd name="connsiteX7" fmla="*/ 277885 w 310819"/>
                <a:gd name="connsiteY7" fmla="*/ 179082 h 266953"/>
                <a:gd name="connsiteX8" fmla="*/ 268965 w 310819"/>
                <a:gd name="connsiteY8" fmla="*/ 236031 h 266953"/>
                <a:gd name="connsiteX9" fmla="*/ 259359 w 310819"/>
                <a:gd name="connsiteY9" fmla="*/ 260046 h 266953"/>
                <a:gd name="connsiteX10" fmla="*/ 237403 w 310819"/>
                <a:gd name="connsiteY10" fmla="*/ 265535 h 266953"/>
                <a:gd name="connsiteX11" fmla="*/ 87825 w 310819"/>
                <a:gd name="connsiteY11" fmla="*/ 265535 h 266953"/>
                <a:gd name="connsiteX12" fmla="*/ 101548 w 310819"/>
                <a:gd name="connsiteY12" fmla="*/ 178395 h 266953"/>
                <a:gd name="connsiteX13" fmla="*/ 91256 w 310819"/>
                <a:gd name="connsiteY13" fmla="*/ 178395 h 266953"/>
                <a:gd name="connsiteX14" fmla="*/ 93315 w 310819"/>
                <a:gd name="connsiteY14" fmla="*/ 166731 h 266953"/>
                <a:gd name="connsiteX15" fmla="*/ 65183 w 310819"/>
                <a:gd name="connsiteY15" fmla="*/ 166731 h 266953"/>
                <a:gd name="connsiteX16" fmla="*/ 34993 w 310819"/>
                <a:gd name="connsiteY16" fmla="*/ 148205 h 266953"/>
                <a:gd name="connsiteX17" fmla="*/ 30190 w 310819"/>
                <a:gd name="connsiteY17" fmla="*/ 89198 h 266953"/>
                <a:gd name="connsiteX18" fmla="*/ 74789 w 310819"/>
                <a:gd name="connsiteY18" fmla="*/ 89198 h 266953"/>
                <a:gd name="connsiteX19" fmla="*/ 78906 w 310819"/>
                <a:gd name="connsiteY19" fmla="*/ 122818 h 266953"/>
                <a:gd name="connsiteX20" fmla="*/ 89198 w 310819"/>
                <a:gd name="connsiteY20" fmla="*/ 134483 h 266953"/>
                <a:gd name="connsiteX21" fmla="*/ 99490 w 310819"/>
                <a:gd name="connsiteY21" fmla="*/ 134483 h 266953"/>
                <a:gd name="connsiteX22" fmla="*/ 96745 w 310819"/>
                <a:gd name="connsiteY22" fmla="*/ 142716 h 266953"/>
                <a:gd name="connsiteX23" fmla="*/ 0 w 310819"/>
                <a:gd name="connsiteY23" fmla="*/ 266907 h 266953"/>
                <a:gd name="connsiteX24" fmla="*/ 4803 w 310819"/>
                <a:gd name="connsiteY24" fmla="*/ 235345 h 266953"/>
                <a:gd name="connsiteX25" fmla="*/ 17840 w 310819"/>
                <a:gd name="connsiteY25" fmla="*/ 235345 h 266953"/>
                <a:gd name="connsiteX26" fmla="*/ 31562 w 310819"/>
                <a:gd name="connsiteY26" fmla="*/ 225053 h 266953"/>
                <a:gd name="connsiteX27" fmla="*/ 47343 w 310819"/>
                <a:gd name="connsiteY27" fmla="*/ 179768 h 266953"/>
                <a:gd name="connsiteX28" fmla="*/ 89884 w 310819"/>
                <a:gd name="connsiteY28" fmla="*/ 179768 h 266953"/>
                <a:gd name="connsiteX29" fmla="*/ 65183 w 310819"/>
                <a:gd name="connsiteY29" fmla="*/ 244951 h 266953"/>
                <a:gd name="connsiteX30" fmla="*/ 33621 w 310819"/>
                <a:gd name="connsiteY30" fmla="*/ 266907 h 266953"/>
                <a:gd name="connsiteX31" fmla="*/ 0 w 310819"/>
                <a:gd name="connsiteY31" fmla="*/ 266907 h 266953"/>
                <a:gd name="connsiteX32" fmla="*/ 75475 w 310819"/>
                <a:gd name="connsiteY32" fmla="*/ 78906 h 266953"/>
                <a:gd name="connsiteX33" fmla="*/ 46657 w 310819"/>
                <a:gd name="connsiteY33" fmla="*/ 50774 h 266953"/>
                <a:gd name="connsiteX34" fmla="*/ 45285 w 310819"/>
                <a:gd name="connsiteY34" fmla="*/ 2058 h 266953"/>
                <a:gd name="connsiteX35" fmla="*/ 91256 w 310819"/>
                <a:gd name="connsiteY35" fmla="*/ 2058 h 266953"/>
                <a:gd name="connsiteX36" fmla="*/ 92628 w 310819"/>
                <a:gd name="connsiteY36" fmla="*/ 37051 h 266953"/>
                <a:gd name="connsiteX37" fmla="*/ 102920 w 310819"/>
                <a:gd name="connsiteY37" fmla="*/ 45285 h 266953"/>
                <a:gd name="connsiteX38" fmla="*/ 109782 w 310819"/>
                <a:gd name="connsiteY38" fmla="*/ 45285 h 266953"/>
                <a:gd name="connsiteX39" fmla="*/ 104293 w 310819"/>
                <a:gd name="connsiteY39" fmla="*/ 78906 h 266953"/>
                <a:gd name="connsiteX40" fmla="*/ 75475 w 310819"/>
                <a:gd name="connsiteY40" fmla="*/ 78906 h 266953"/>
                <a:gd name="connsiteX41" fmla="*/ 124877 w 310819"/>
                <a:gd name="connsiteY41" fmla="*/ 23329 h 266953"/>
                <a:gd name="connsiteX42" fmla="*/ 150264 w 310819"/>
                <a:gd name="connsiteY42" fmla="*/ 10292 h 266953"/>
                <a:gd name="connsiteX43" fmla="*/ 156439 w 310819"/>
                <a:gd name="connsiteY43" fmla="*/ 0 h 266953"/>
                <a:gd name="connsiteX44" fmla="*/ 207213 w 310819"/>
                <a:gd name="connsiteY44" fmla="*/ 0 h 266953"/>
                <a:gd name="connsiteX45" fmla="*/ 200352 w 310819"/>
                <a:gd name="connsiteY45" fmla="*/ 11664 h 266953"/>
                <a:gd name="connsiteX46" fmla="*/ 310820 w 310819"/>
                <a:gd name="connsiteY46" fmla="*/ 11664 h 266953"/>
                <a:gd name="connsiteX47" fmla="*/ 305331 w 310819"/>
                <a:gd name="connsiteY47" fmla="*/ 45285 h 266953"/>
                <a:gd name="connsiteX48" fmla="*/ 169475 w 310819"/>
                <a:gd name="connsiteY48" fmla="*/ 45285 h 266953"/>
                <a:gd name="connsiteX49" fmla="*/ 135169 w 310819"/>
                <a:gd name="connsiteY49" fmla="*/ 61752 h 266953"/>
                <a:gd name="connsiteX50" fmla="*/ 111840 w 310819"/>
                <a:gd name="connsiteY50" fmla="*/ 61752 h 266953"/>
                <a:gd name="connsiteX51" fmla="*/ 118015 w 310819"/>
                <a:gd name="connsiteY51" fmla="*/ 23329 h 266953"/>
                <a:gd name="connsiteX52" fmla="*/ 124877 w 310819"/>
                <a:gd name="connsiteY52" fmla="*/ 23329 h 266953"/>
                <a:gd name="connsiteX53" fmla="*/ 155753 w 310819"/>
                <a:gd name="connsiteY53" fmla="*/ 94001 h 266953"/>
                <a:gd name="connsiteX54" fmla="*/ 147519 w 310819"/>
                <a:gd name="connsiteY54" fmla="*/ 144089 h 266953"/>
                <a:gd name="connsiteX55" fmla="*/ 181826 w 310819"/>
                <a:gd name="connsiteY55" fmla="*/ 144089 h 266953"/>
                <a:gd name="connsiteX56" fmla="*/ 167417 w 310819"/>
                <a:gd name="connsiteY56" fmla="*/ 110468 h 266953"/>
                <a:gd name="connsiteX57" fmla="*/ 168789 w 310819"/>
                <a:gd name="connsiteY57" fmla="*/ 108410 h 266953"/>
                <a:gd name="connsiteX58" fmla="*/ 214760 w 310819"/>
                <a:gd name="connsiteY58" fmla="*/ 108410 h 266953"/>
                <a:gd name="connsiteX59" fmla="*/ 231228 w 310819"/>
                <a:gd name="connsiteY59" fmla="*/ 144089 h 266953"/>
                <a:gd name="connsiteX60" fmla="*/ 240834 w 310819"/>
                <a:gd name="connsiteY60" fmla="*/ 144089 h 266953"/>
                <a:gd name="connsiteX61" fmla="*/ 249067 w 310819"/>
                <a:gd name="connsiteY61" fmla="*/ 94001 h 266953"/>
                <a:gd name="connsiteX62" fmla="*/ 155753 w 310819"/>
                <a:gd name="connsiteY62" fmla="*/ 94001 h 266953"/>
                <a:gd name="connsiteX63" fmla="*/ 235345 w 310819"/>
                <a:gd name="connsiteY63" fmla="*/ 178395 h 266953"/>
                <a:gd name="connsiteX64" fmla="*/ 142030 w 310819"/>
                <a:gd name="connsiteY64" fmla="*/ 178395 h 266953"/>
                <a:gd name="connsiteX65" fmla="*/ 133110 w 310819"/>
                <a:gd name="connsiteY65" fmla="*/ 235345 h 266953"/>
                <a:gd name="connsiteX66" fmla="*/ 169475 w 310819"/>
                <a:gd name="connsiteY66" fmla="*/ 235345 h 266953"/>
                <a:gd name="connsiteX67" fmla="*/ 153008 w 310819"/>
                <a:gd name="connsiteY67" fmla="*/ 192804 h 266953"/>
                <a:gd name="connsiteX68" fmla="*/ 153694 w 310819"/>
                <a:gd name="connsiteY68" fmla="*/ 190746 h 266953"/>
                <a:gd name="connsiteX69" fmla="*/ 199666 w 310819"/>
                <a:gd name="connsiteY69" fmla="*/ 190746 h 266953"/>
                <a:gd name="connsiteX70" fmla="*/ 218877 w 310819"/>
                <a:gd name="connsiteY70" fmla="*/ 233286 h 266953"/>
                <a:gd name="connsiteX71" fmla="*/ 228483 w 310819"/>
                <a:gd name="connsiteY71" fmla="*/ 225053 h 266953"/>
                <a:gd name="connsiteX72" fmla="*/ 235345 w 310819"/>
                <a:gd name="connsiteY72" fmla="*/ 178395 h 26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10819" h="266953">
                  <a:moveTo>
                    <a:pt x="96745" y="142716"/>
                  </a:moveTo>
                  <a:lnTo>
                    <a:pt x="106351" y="142716"/>
                  </a:lnTo>
                  <a:lnTo>
                    <a:pt x="119388" y="63811"/>
                  </a:lnTo>
                  <a:lnTo>
                    <a:pt x="296411" y="63811"/>
                  </a:lnTo>
                  <a:lnTo>
                    <a:pt x="283374" y="144089"/>
                  </a:lnTo>
                  <a:lnTo>
                    <a:pt x="290235" y="144089"/>
                  </a:lnTo>
                  <a:lnTo>
                    <a:pt x="284746" y="179082"/>
                  </a:lnTo>
                  <a:lnTo>
                    <a:pt x="277885" y="179082"/>
                  </a:lnTo>
                  <a:lnTo>
                    <a:pt x="268965" y="236031"/>
                  </a:lnTo>
                  <a:cubicBezTo>
                    <a:pt x="266907" y="248381"/>
                    <a:pt x="263476" y="256615"/>
                    <a:pt x="259359" y="260046"/>
                  </a:cubicBezTo>
                  <a:cubicBezTo>
                    <a:pt x="255242" y="264162"/>
                    <a:pt x="248381" y="265535"/>
                    <a:pt x="237403" y="265535"/>
                  </a:cubicBezTo>
                  <a:lnTo>
                    <a:pt x="87825" y="265535"/>
                  </a:lnTo>
                  <a:lnTo>
                    <a:pt x="101548" y="178395"/>
                  </a:lnTo>
                  <a:lnTo>
                    <a:pt x="91256" y="178395"/>
                  </a:lnTo>
                  <a:lnTo>
                    <a:pt x="93315" y="166731"/>
                  </a:lnTo>
                  <a:lnTo>
                    <a:pt x="65183" y="166731"/>
                  </a:lnTo>
                  <a:cubicBezTo>
                    <a:pt x="45971" y="167417"/>
                    <a:pt x="36365" y="161242"/>
                    <a:pt x="34993" y="148205"/>
                  </a:cubicBezTo>
                  <a:lnTo>
                    <a:pt x="30190" y="89198"/>
                  </a:lnTo>
                  <a:lnTo>
                    <a:pt x="74789" y="89198"/>
                  </a:lnTo>
                  <a:lnTo>
                    <a:pt x="78906" y="122818"/>
                  </a:lnTo>
                  <a:cubicBezTo>
                    <a:pt x="80964" y="131052"/>
                    <a:pt x="83708" y="135169"/>
                    <a:pt x="89198" y="134483"/>
                  </a:cubicBezTo>
                  <a:lnTo>
                    <a:pt x="99490" y="134483"/>
                  </a:lnTo>
                  <a:lnTo>
                    <a:pt x="96745" y="142716"/>
                  </a:lnTo>
                  <a:close/>
                  <a:moveTo>
                    <a:pt x="0" y="266907"/>
                  </a:moveTo>
                  <a:lnTo>
                    <a:pt x="4803" y="235345"/>
                  </a:lnTo>
                  <a:lnTo>
                    <a:pt x="17840" y="235345"/>
                  </a:lnTo>
                  <a:cubicBezTo>
                    <a:pt x="24701" y="235345"/>
                    <a:pt x="29504" y="231914"/>
                    <a:pt x="31562" y="225053"/>
                  </a:cubicBezTo>
                  <a:lnTo>
                    <a:pt x="47343" y="179768"/>
                  </a:lnTo>
                  <a:lnTo>
                    <a:pt x="89884" y="179768"/>
                  </a:lnTo>
                  <a:lnTo>
                    <a:pt x="65183" y="244951"/>
                  </a:lnTo>
                  <a:cubicBezTo>
                    <a:pt x="60380" y="260732"/>
                    <a:pt x="49402" y="267593"/>
                    <a:pt x="33621" y="266907"/>
                  </a:cubicBezTo>
                  <a:lnTo>
                    <a:pt x="0" y="266907"/>
                  </a:lnTo>
                  <a:close/>
                  <a:moveTo>
                    <a:pt x="75475" y="78906"/>
                  </a:moveTo>
                  <a:cubicBezTo>
                    <a:pt x="56263" y="78906"/>
                    <a:pt x="47343" y="69300"/>
                    <a:pt x="46657" y="50774"/>
                  </a:cubicBezTo>
                  <a:lnTo>
                    <a:pt x="45285" y="2058"/>
                  </a:lnTo>
                  <a:lnTo>
                    <a:pt x="91256" y="2058"/>
                  </a:lnTo>
                  <a:lnTo>
                    <a:pt x="92628" y="37051"/>
                  </a:lnTo>
                  <a:cubicBezTo>
                    <a:pt x="93315" y="42540"/>
                    <a:pt x="96745" y="45285"/>
                    <a:pt x="102920" y="45285"/>
                  </a:cubicBezTo>
                  <a:lnTo>
                    <a:pt x="109782" y="45285"/>
                  </a:lnTo>
                  <a:lnTo>
                    <a:pt x="104293" y="78906"/>
                  </a:lnTo>
                  <a:lnTo>
                    <a:pt x="75475" y="78906"/>
                  </a:lnTo>
                  <a:close/>
                  <a:moveTo>
                    <a:pt x="124877" y="23329"/>
                  </a:moveTo>
                  <a:cubicBezTo>
                    <a:pt x="135169" y="24015"/>
                    <a:pt x="143402" y="19898"/>
                    <a:pt x="150264" y="10292"/>
                  </a:cubicBezTo>
                  <a:lnTo>
                    <a:pt x="156439" y="0"/>
                  </a:lnTo>
                  <a:lnTo>
                    <a:pt x="207213" y="0"/>
                  </a:lnTo>
                  <a:lnTo>
                    <a:pt x="200352" y="11664"/>
                  </a:lnTo>
                  <a:lnTo>
                    <a:pt x="310820" y="11664"/>
                  </a:lnTo>
                  <a:lnTo>
                    <a:pt x="305331" y="45285"/>
                  </a:lnTo>
                  <a:lnTo>
                    <a:pt x="169475" y="45285"/>
                  </a:lnTo>
                  <a:cubicBezTo>
                    <a:pt x="156439" y="56949"/>
                    <a:pt x="144775" y="62438"/>
                    <a:pt x="135169" y="61752"/>
                  </a:cubicBezTo>
                  <a:lnTo>
                    <a:pt x="111840" y="61752"/>
                  </a:lnTo>
                  <a:lnTo>
                    <a:pt x="118015" y="23329"/>
                  </a:lnTo>
                  <a:lnTo>
                    <a:pt x="124877" y="23329"/>
                  </a:lnTo>
                  <a:close/>
                  <a:moveTo>
                    <a:pt x="155753" y="94001"/>
                  </a:moveTo>
                  <a:lnTo>
                    <a:pt x="147519" y="144089"/>
                  </a:lnTo>
                  <a:lnTo>
                    <a:pt x="181826" y="144089"/>
                  </a:lnTo>
                  <a:lnTo>
                    <a:pt x="167417" y="110468"/>
                  </a:lnTo>
                  <a:lnTo>
                    <a:pt x="168789" y="108410"/>
                  </a:lnTo>
                  <a:lnTo>
                    <a:pt x="214760" y="108410"/>
                  </a:lnTo>
                  <a:lnTo>
                    <a:pt x="231228" y="144089"/>
                  </a:lnTo>
                  <a:lnTo>
                    <a:pt x="240834" y="144089"/>
                  </a:lnTo>
                  <a:lnTo>
                    <a:pt x="249067" y="94001"/>
                  </a:lnTo>
                  <a:lnTo>
                    <a:pt x="155753" y="94001"/>
                  </a:lnTo>
                  <a:close/>
                  <a:moveTo>
                    <a:pt x="235345" y="178395"/>
                  </a:moveTo>
                  <a:lnTo>
                    <a:pt x="142030" y="178395"/>
                  </a:lnTo>
                  <a:lnTo>
                    <a:pt x="133110" y="235345"/>
                  </a:lnTo>
                  <a:lnTo>
                    <a:pt x="169475" y="235345"/>
                  </a:lnTo>
                  <a:lnTo>
                    <a:pt x="153008" y="192804"/>
                  </a:lnTo>
                  <a:lnTo>
                    <a:pt x="153694" y="190746"/>
                  </a:lnTo>
                  <a:lnTo>
                    <a:pt x="199666" y="190746"/>
                  </a:lnTo>
                  <a:lnTo>
                    <a:pt x="218877" y="233286"/>
                  </a:lnTo>
                  <a:cubicBezTo>
                    <a:pt x="224366" y="233286"/>
                    <a:pt x="227797" y="230542"/>
                    <a:pt x="228483" y="225053"/>
                  </a:cubicBezTo>
                  <a:lnTo>
                    <a:pt x="235345" y="178395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3980181" y="3884243"/>
              <a:ext cx="307389" cy="267730"/>
            </a:xfrm>
            <a:custGeom>
              <a:avLst/>
              <a:gdLst>
                <a:gd name="connsiteX0" fmla="*/ 97431 w 307389"/>
                <a:gd name="connsiteY0" fmla="*/ 0 h 267730"/>
                <a:gd name="connsiteX1" fmla="*/ 146833 w 307389"/>
                <a:gd name="connsiteY1" fmla="*/ 0 h 267730"/>
                <a:gd name="connsiteX2" fmla="*/ 139972 w 307389"/>
                <a:gd name="connsiteY2" fmla="*/ 10292 h 267730"/>
                <a:gd name="connsiteX3" fmla="*/ 307389 w 307389"/>
                <a:gd name="connsiteY3" fmla="*/ 10292 h 267730"/>
                <a:gd name="connsiteX4" fmla="*/ 300528 w 307389"/>
                <a:gd name="connsiteY4" fmla="*/ 50774 h 267730"/>
                <a:gd name="connsiteX5" fmla="*/ 115271 w 307389"/>
                <a:gd name="connsiteY5" fmla="*/ 50774 h 267730"/>
                <a:gd name="connsiteX6" fmla="*/ 79592 w 307389"/>
                <a:gd name="connsiteY6" fmla="*/ 101548 h 267730"/>
                <a:gd name="connsiteX7" fmla="*/ 142030 w 307389"/>
                <a:gd name="connsiteY7" fmla="*/ 101548 h 267730"/>
                <a:gd name="connsiteX8" fmla="*/ 147519 w 307389"/>
                <a:gd name="connsiteY8" fmla="*/ 65869 h 267730"/>
                <a:gd name="connsiteX9" fmla="*/ 192118 w 307389"/>
                <a:gd name="connsiteY9" fmla="*/ 65869 h 267730"/>
                <a:gd name="connsiteX10" fmla="*/ 186629 w 307389"/>
                <a:gd name="connsiteY10" fmla="*/ 101548 h 267730"/>
                <a:gd name="connsiteX11" fmla="*/ 292294 w 307389"/>
                <a:gd name="connsiteY11" fmla="*/ 101548 h 267730"/>
                <a:gd name="connsiteX12" fmla="*/ 285433 w 307389"/>
                <a:gd name="connsiteY12" fmla="*/ 142030 h 267730"/>
                <a:gd name="connsiteX13" fmla="*/ 179768 w 307389"/>
                <a:gd name="connsiteY13" fmla="*/ 142030 h 267730"/>
                <a:gd name="connsiteX14" fmla="*/ 163986 w 307389"/>
                <a:gd name="connsiteY14" fmla="*/ 240834 h 267730"/>
                <a:gd name="connsiteX15" fmla="*/ 137227 w 307389"/>
                <a:gd name="connsiteY15" fmla="*/ 267593 h 267730"/>
                <a:gd name="connsiteX16" fmla="*/ 84395 w 307389"/>
                <a:gd name="connsiteY16" fmla="*/ 267593 h 267730"/>
                <a:gd name="connsiteX17" fmla="*/ 89198 w 307389"/>
                <a:gd name="connsiteY17" fmla="*/ 236031 h 267730"/>
                <a:gd name="connsiteX18" fmla="*/ 115271 w 307389"/>
                <a:gd name="connsiteY18" fmla="*/ 236031 h 267730"/>
                <a:gd name="connsiteX19" fmla="*/ 119388 w 307389"/>
                <a:gd name="connsiteY19" fmla="*/ 232600 h 267730"/>
                <a:gd name="connsiteX20" fmla="*/ 133797 w 307389"/>
                <a:gd name="connsiteY20" fmla="*/ 142030 h 267730"/>
                <a:gd name="connsiteX21" fmla="*/ 17840 w 307389"/>
                <a:gd name="connsiteY21" fmla="*/ 142030 h 267730"/>
                <a:gd name="connsiteX22" fmla="*/ 23329 w 307389"/>
                <a:gd name="connsiteY22" fmla="*/ 106351 h 267730"/>
                <a:gd name="connsiteX23" fmla="*/ 63125 w 307389"/>
                <a:gd name="connsiteY23" fmla="*/ 50774 h 267730"/>
                <a:gd name="connsiteX24" fmla="*/ 32248 w 307389"/>
                <a:gd name="connsiteY24" fmla="*/ 50774 h 267730"/>
                <a:gd name="connsiteX25" fmla="*/ 39110 w 307389"/>
                <a:gd name="connsiteY25" fmla="*/ 10292 h 267730"/>
                <a:gd name="connsiteX26" fmla="*/ 86453 w 307389"/>
                <a:gd name="connsiteY26" fmla="*/ 10292 h 267730"/>
                <a:gd name="connsiteX27" fmla="*/ 97431 w 307389"/>
                <a:gd name="connsiteY27" fmla="*/ 0 h 267730"/>
                <a:gd name="connsiteX28" fmla="*/ 74103 w 307389"/>
                <a:gd name="connsiteY28" fmla="*/ 159870 h 267730"/>
                <a:gd name="connsiteX29" fmla="*/ 118702 w 307389"/>
                <a:gd name="connsiteY29" fmla="*/ 159870 h 267730"/>
                <a:gd name="connsiteX30" fmla="*/ 64497 w 307389"/>
                <a:gd name="connsiteY30" fmla="*/ 252498 h 267730"/>
                <a:gd name="connsiteX31" fmla="*/ 41168 w 307389"/>
                <a:gd name="connsiteY31" fmla="*/ 266221 h 267730"/>
                <a:gd name="connsiteX32" fmla="*/ 0 w 307389"/>
                <a:gd name="connsiteY32" fmla="*/ 266221 h 267730"/>
                <a:gd name="connsiteX33" fmla="*/ 4803 w 307389"/>
                <a:gd name="connsiteY33" fmla="*/ 234659 h 267730"/>
                <a:gd name="connsiteX34" fmla="*/ 24701 w 307389"/>
                <a:gd name="connsiteY34" fmla="*/ 234659 h 267730"/>
                <a:gd name="connsiteX35" fmla="*/ 32248 w 307389"/>
                <a:gd name="connsiteY35" fmla="*/ 231228 h 267730"/>
                <a:gd name="connsiteX36" fmla="*/ 74103 w 307389"/>
                <a:gd name="connsiteY36" fmla="*/ 159870 h 267730"/>
                <a:gd name="connsiteX37" fmla="*/ 195549 w 307389"/>
                <a:gd name="connsiteY37" fmla="*/ 158497 h 267730"/>
                <a:gd name="connsiteX38" fmla="*/ 238089 w 307389"/>
                <a:gd name="connsiteY38" fmla="*/ 158497 h 267730"/>
                <a:gd name="connsiteX39" fmla="*/ 251812 w 307389"/>
                <a:gd name="connsiteY39" fmla="*/ 229169 h 267730"/>
                <a:gd name="connsiteX40" fmla="*/ 259360 w 307389"/>
                <a:gd name="connsiteY40" fmla="*/ 234659 h 267730"/>
                <a:gd name="connsiteX41" fmla="*/ 273768 w 307389"/>
                <a:gd name="connsiteY41" fmla="*/ 234659 h 267730"/>
                <a:gd name="connsiteX42" fmla="*/ 268965 w 307389"/>
                <a:gd name="connsiteY42" fmla="*/ 266221 h 267730"/>
                <a:gd name="connsiteX43" fmla="*/ 231228 w 307389"/>
                <a:gd name="connsiteY43" fmla="*/ 266221 h 267730"/>
                <a:gd name="connsiteX44" fmla="*/ 212016 w 307389"/>
                <a:gd name="connsiteY44" fmla="*/ 252498 h 267730"/>
                <a:gd name="connsiteX45" fmla="*/ 195549 w 307389"/>
                <a:gd name="connsiteY45" fmla="*/ 158497 h 2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7389" h="267730">
                  <a:moveTo>
                    <a:pt x="97431" y="0"/>
                  </a:moveTo>
                  <a:lnTo>
                    <a:pt x="146833" y="0"/>
                  </a:lnTo>
                  <a:lnTo>
                    <a:pt x="139972" y="10292"/>
                  </a:lnTo>
                  <a:lnTo>
                    <a:pt x="307389" y="10292"/>
                  </a:lnTo>
                  <a:lnTo>
                    <a:pt x="300528" y="50774"/>
                  </a:lnTo>
                  <a:lnTo>
                    <a:pt x="115271" y="50774"/>
                  </a:lnTo>
                  <a:lnTo>
                    <a:pt x="79592" y="101548"/>
                  </a:lnTo>
                  <a:lnTo>
                    <a:pt x="142030" y="101548"/>
                  </a:lnTo>
                  <a:lnTo>
                    <a:pt x="147519" y="65869"/>
                  </a:lnTo>
                  <a:lnTo>
                    <a:pt x="192118" y="65869"/>
                  </a:lnTo>
                  <a:lnTo>
                    <a:pt x="186629" y="101548"/>
                  </a:lnTo>
                  <a:lnTo>
                    <a:pt x="292294" y="101548"/>
                  </a:lnTo>
                  <a:lnTo>
                    <a:pt x="285433" y="142030"/>
                  </a:lnTo>
                  <a:lnTo>
                    <a:pt x="179768" y="142030"/>
                  </a:lnTo>
                  <a:lnTo>
                    <a:pt x="163986" y="240834"/>
                  </a:lnTo>
                  <a:cubicBezTo>
                    <a:pt x="162614" y="260046"/>
                    <a:pt x="153694" y="268965"/>
                    <a:pt x="137227" y="267593"/>
                  </a:cubicBezTo>
                  <a:lnTo>
                    <a:pt x="84395" y="267593"/>
                  </a:lnTo>
                  <a:lnTo>
                    <a:pt x="89198" y="236031"/>
                  </a:lnTo>
                  <a:lnTo>
                    <a:pt x="115271" y="236031"/>
                  </a:lnTo>
                  <a:cubicBezTo>
                    <a:pt x="117329" y="236717"/>
                    <a:pt x="118702" y="235345"/>
                    <a:pt x="119388" y="232600"/>
                  </a:cubicBezTo>
                  <a:lnTo>
                    <a:pt x="133797" y="142030"/>
                  </a:lnTo>
                  <a:lnTo>
                    <a:pt x="17840" y="142030"/>
                  </a:lnTo>
                  <a:lnTo>
                    <a:pt x="23329" y="106351"/>
                  </a:lnTo>
                  <a:lnTo>
                    <a:pt x="63125" y="50774"/>
                  </a:lnTo>
                  <a:lnTo>
                    <a:pt x="32248" y="50774"/>
                  </a:lnTo>
                  <a:lnTo>
                    <a:pt x="39110" y="10292"/>
                  </a:lnTo>
                  <a:lnTo>
                    <a:pt x="86453" y="10292"/>
                  </a:lnTo>
                  <a:lnTo>
                    <a:pt x="97431" y="0"/>
                  </a:lnTo>
                  <a:close/>
                  <a:moveTo>
                    <a:pt x="74103" y="159870"/>
                  </a:moveTo>
                  <a:lnTo>
                    <a:pt x="118702" y="159870"/>
                  </a:lnTo>
                  <a:lnTo>
                    <a:pt x="64497" y="252498"/>
                  </a:lnTo>
                  <a:cubicBezTo>
                    <a:pt x="59694" y="263476"/>
                    <a:pt x="51460" y="268279"/>
                    <a:pt x="41168" y="266221"/>
                  </a:cubicBezTo>
                  <a:lnTo>
                    <a:pt x="0" y="266221"/>
                  </a:lnTo>
                  <a:lnTo>
                    <a:pt x="4803" y="234659"/>
                  </a:lnTo>
                  <a:lnTo>
                    <a:pt x="24701" y="234659"/>
                  </a:lnTo>
                  <a:cubicBezTo>
                    <a:pt x="29504" y="235345"/>
                    <a:pt x="31562" y="233972"/>
                    <a:pt x="32248" y="231228"/>
                  </a:cubicBezTo>
                  <a:lnTo>
                    <a:pt x="74103" y="159870"/>
                  </a:lnTo>
                  <a:close/>
                  <a:moveTo>
                    <a:pt x="195549" y="158497"/>
                  </a:moveTo>
                  <a:lnTo>
                    <a:pt x="238089" y="158497"/>
                  </a:lnTo>
                  <a:lnTo>
                    <a:pt x="251812" y="229169"/>
                  </a:lnTo>
                  <a:cubicBezTo>
                    <a:pt x="252498" y="233972"/>
                    <a:pt x="255243" y="236031"/>
                    <a:pt x="259360" y="234659"/>
                  </a:cubicBezTo>
                  <a:lnTo>
                    <a:pt x="273768" y="234659"/>
                  </a:lnTo>
                  <a:lnTo>
                    <a:pt x="268965" y="266221"/>
                  </a:lnTo>
                  <a:lnTo>
                    <a:pt x="231228" y="266221"/>
                  </a:lnTo>
                  <a:cubicBezTo>
                    <a:pt x="219564" y="266907"/>
                    <a:pt x="212702" y="262104"/>
                    <a:pt x="212016" y="252498"/>
                  </a:cubicBezTo>
                  <a:lnTo>
                    <a:pt x="195549" y="158497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4288942" y="3885615"/>
              <a:ext cx="311505" cy="263476"/>
            </a:xfrm>
            <a:custGeom>
              <a:avLst/>
              <a:gdLst>
                <a:gd name="connsiteX0" fmla="*/ 150950 w 311505"/>
                <a:gd name="connsiteY0" fmla="*/ 17153 h 263476"/>
                <a:gd name="connsiteX1" fmla="*/ 153694 w 311505"/>
                <a:gd name="connsiteY1" fmla="*/ 0 h 263476"/>
                <a:gd name="connsiteX2" fmla="*/ 201038 w 311505"/>
                <a:gd name="connsiteY2" fmla="*/ 0 h 263476"/>
                <a:gd name="connsiteX3" fmla="*/ 198293 w 311505"/>
                <a:gd name="connsiteY3" fmla="*/ 17153 h 263476"/>
                <a:gd name="connsiteX4" fmla="*/ 311506 w 311505"/>
                <a:gd name="connsiteY4" fmla="*/ 17153 h 263476"/>
                <a:gd name="connsiteX5" fmla="*/ 306017 w 311505"/>
                <a:gd name="connsiteY5" fmla="*/ 52146 h 263476"/>
                <a:gd name="connsiteX6" fmla="*/ 104293 w 311505"/>
                <a:gd name="connsiteY6" fmla="*/ 52146 h 263476"/>
                <a:gd name="connsiteX7" fmla="*/ 100862 w 311505"/>
                <a:gd name="connsiteY7" fmla="*/ 74103 h 263476"/>
                <a:gd name="connsiteX8" fmla="*/ 288863 w 311505"/>
                <a:gd name="connsiteY8" fmla="*/ 74103 h 263476"/>
                <a:gd name="connsiteX9" fmla="*/ 263476 w 311505"/>
                <a:gd name="connsiteY9" fmla="*/ 232600 h 263476"/>
                <a:gd name="connsiteX10" fmla="*/ 205841 w 311505"/>
                <a:gd name="connsiteY10" fmla="*/ 262790 h 263476"/>
                <a:gd name="connsiteX11" fmla="*/ 113899 w 311505"/>
                <a:gd name="connsiteY11" fmla="*/ 262790 h 263476"/>
                <a:gd name="connsiteX12" fmla="*/ 119388 w 311505"/>
                <a:gd name="connsiteY12" fmla="*/ 229169 h 263476"/>
                <a:gd name="connsiteX13" fmla="*/ 216133 w 311505"/>
                <a:gd name="connsiteY13" fmla="*/ 229169 h 263476"/>
                <a:gd name="connsiteX14" fmla="*/ 222994 w 311505"/>
                <a:gd name="connsiteY14" fmla="*/ 222308 h 263476"/>
                <a:gd name="connsiteX15" fmla="*/ 241520 w 311505"/>
                <a:gd name="connsiteY15" fmla="*/ 109096 h 263476"/>
                <a:gd name="connsiteX16" fmla="*/ 93315 w 311505"/>
                <a:gd name="connsiteY16" fmla="*/ 109096 h 263476"/>
                <a:gd name="connsiteX17" fmla="*/ 74789 w 311505"/>
                <a:gd name="connsiteY17" fmla="*/ 226425 h 263476"/>
                <a:gd name="connsiteX18" fmla="*/ 30876 w 311505"/>
                <a:gd name="connsiteY18" fmla="*/ 263476 h 263476"/>
                <a:gd name="connsiteX19" fmla="*/ 0 w 311505"/>
                <a:gd name="connsiteY19" fmla="*/ 263476 h 263476"/>
                <a:gd name="connsiteX20" fmla="*/ 5489 w 311505"/>
                <a:gd name="connsiteY20" fmla="*/ 231228 h 263476"/>
                <a:gd name="connsiteX21" fmla="*/ 18526 w 311505"/>
                <a:gd name="connsiteY21" fmla="*/ 231228 h 263476"/>
                <a:gd name="connsiteX22" fmla="*/ 33621 w 311505"/>
                <a:gd name="connsiteY22" fmla="*/ 216133 h 263476"/>
                <a:gd name="connsiteX23" fmla="*/ 59694 w 311505"/>
                <a:gd name="connsiteY23" fmla="*/ 54205 h 263476"/>
                <a:gd name="connsiteX24" fmla="*/ 33621 w 311505"/>
                <a:gd name="connsiteY24" fmla="*/ 54205 h 263476"/>
                <a:gd name="connsiteX25" fmla="*/ 39110 w 311505"/>
                <a:gd name="connsiteY25" fmla="*/ 18526 h 263476"/>
                <a:gd name="connsiteX26" fmla="*/ 150950 w 311505"/>
                <a:gd name="connsiteY26" fmla="*/ 18526 h 26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1505" h="263476">
                  <a:moveTo>
                    <a:pt x="150950" y="17153"/>
                  </a:moveTo>
                  <a:lnTo>
                    <a:pt x="153694" y="0"/>
                  </a:lnTo>
                  <a:lnTo>
                    <a:pt x="201038" y="0"/>
                  </a:lnTo>
                  <a:lnTo>
                    <a:pt x="198293" y="17153"/>
                  </a:lnTo>
                  <a:lnTo>
                    <a:pt x="311506" y="17153"/>
                  </a:lnTo>
                  <a:lnTo>
                    <a:pt x="306017" y="52146"/>
                  </a:lnTo>
                  <a:lnTo>
                    <a:pt x="104293" y="52146"/>
                  </a:lnTo>
                  <a:lnTo>
                    <a:pt x="100862" y="74103"/>
                  </a:lnTo>
                  <a:lnTo>
                    <a:pt x="288863" y="74103"/>
                  </a:lnTo>
                  <a:lnTo>
                    <a:pt x="263476" y="232600"/>
                  </a:lnTo>
                  <a:cubicBezTo>
                    <a:pt x="261418" y="253184"/>
                    <a:pt x="242206" y="263476"/>
                    <a:pt x="205841" y="262790"/>
                  </a:cubicBezTo>
                  <a:lnTo>
                    <a:pt x="113899" y="262790"/>
                  </a:lnTo>
                  <a:lnTo>
                    <a:pt x="119388" y="229169"/>
                  </a:lnTo>
                  <a:lnTo>
                    <a:pt x="216133" y="229169"/>
                  </a:lnTo>
                  <a:cubicBezTo>
                    <a:pt x="220250" y="229169"/>
                    <a:pt x="222308" y="227111"/>
                    <a:pt x="222994" y="222308"/>
                  </a:cubicBezTo>
                  <a:lnTo>
                    <a:pt x="241520" y="109096"/>
                  </a:lnTo>
                  <a:lnTo>
                    <a:pt x="93315" y="109096"/>
                  </a:lnTo>
                  <a:lnTo>
                    <a:pt x="74789" y="226425"/>
                  </a:lnTo>
                  <a:cubicBezTo>
                    <a:pt x="68614" y="249067"/>
                    <a:pt x="54205" y="261418"/>
                    <a:pt x="30876" y="263476"/>
                  </a:cubicBezTo>
                  <a:lnTo>
                    <a:pt x="0" y="263476"/>
                  </a:lnTo>
                  <a:lnTo>
                    <a:pt x="5489" y="231228"/>
                  </a:lnTo>
                  <a:lnTo>
                    <a:pt x="18526" y="231228"/>
                  </a:lnTo>
                  <a:cubicBezTo>
                    <a:pt x="28132" y="231228"/>
                    <a:pt x="32935" y="226425"/>
                    <a:pt x="33621" y="216133"/>
                  </a:cubicBezTo>
                  <a:lnTo>
                    <a:pt x="59694" y="54205"/>
                  </a:lnTo>
                  <a:lnTo>
                    <a:pt x="33621" y="54205"/>
                  </a:lnTo>
                  <a:lnTo>
                    <a:pt x="39110" y="18526"/>
                  </a:lnTo>
                  <a:lnTo>
                    <a:pt x="150950" y="18526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4614857" y="3884243"/>
              <a:ext cx="291607" cy="264848"/>
            </a:xfrm>
            <a:custGeom>
              <a:avLst/>
              <a:gdLst>
                <a:gd name="connsiteX0" fmla="*/ 21270 w 291607"/>
                <a:gd name="connsiteY0" fmla="*/ 55577 h 264848"/>
                <a:gd name="connsiteX1" fmla="*/ 28132 w 291607"/>
                <a:gd name="connsiteY1" fmla="*/ 55577 h 264848"/>
                <a:gd name="connsiteX2" fmla="*/ 37737 w 291607"/>
                <a:gd name="connsiteY2" fmla="*/ 47343 h 264848"/>
                <a:gd name="connsiteX3" fmla="*/ 63125 w 291607"/>
                <a:gd name="connsiteY3" fmla="*/ 0 h 264848"/>
                <a:gd name="connsiteX4" fmla="*/ 107723 w 291607"/>
                <a:gd name="connsiteY4" fmla="*/ 0 h 264848"/>
                <a:gd name="connsiteX5" fmla="*/ 79592 w 291607"/>
                <a:gd name="connsiteY5" fmla="*/ 56263 h 264848"/>
                <a:gd name="connsiteX6" fmla="*/ 45971 w 291607"/>
                <a:gd name="connsiteY6" fmla="*/ 264849 h 264848"/>
                <a:gd name="connsiteX7" fmla="*/ 0 w 291607"/>
                <a:gd name="connsiteY7" fmla="*/ 264849 h 264848"/>
                <a:gd name="connsiteX8" fmla="*/ 27445 w 291607"/>
                <a:gd name="connsiteY8" fmla="*/ 94687 h 264848"/>
                <a:gd name="connsiteX9" fmla="*/ 14409 w 291607"/>
                <a:gd name="connsiteY9" fmla="*/ 94687 h 264848"/>
                <a:gd name="connsiteX10" fmla="*/ 21270 w 291607"/>
                <a:gd name="connsiteY10" fmla="*/ 55577 h 264848"/>
                <a:gd name="connsiteX11" fmla="*/ 104979 w 291607"/>
                <a:gd name="connsiteY11" fmla="*/ 12350 h 264848"/>
                <a:gd name="connsiteX12" fmla="*/ 152322 w 291607"/>
                <a:gd name="connsiteY12" fmla="*/ 12350 h 264848"/>
                <a:gd name="connsiteX13" fmla="*/ 159870 w 291607"/>
                <a:gd name="connsiteY13" fmla="*/ 0 h 264848"/>
                <a:gd name="connsiteX14" fmla="*/ 207213 w 291607"/>
                <a:gd name="connsiteY14" fmla="*/ 0 h 264848"/>
                <a:gd name="connsiteX15" fmla="*/ 201038 w 291607"/>
                <a:gd name="connsiteY15" fmla="*/ 12350 h 264848"/>
                <a:gd name="connsiteX16" fmla="*/ 291608 w 291607"/>
                <a:gd name="connsiteY16" fmla="*/ 12350 h 264848"/>
                <a:gd name="connsiteX17" fmla="*/ 285433 w 291607"/>
                <a:gd name="connsiteY17" fmla="*/ 51460 h 264848"/>
                <a:gd name="connsiteX18" fmla="*/ 182512 w 291607"/>
                <a:gd name="connsiteY18" fmla="*/ 51460 h 264848"/>
                <a:gd name="connsiteX19" fmla="*/ 168103 w 291607"/>
                <a:gd name="connsiteY19" fmla="*/ 76161 h 264848"/>
                <a:gd name="connsiteX20" fmla="*/ 279944 w 291607"/>
                <a:gd name="connsiteY20" fmla="*/ 76161 h 264848"/>
                <a:gd name="connsiteX21" fmla="*/ 273768 w 291607"/>
                <a:gd name="connsiteY21" fmla="*/ 115271 h 264848"/>
                <a:gd name="connsiteX22" fmla="*/ 149578 w 291607"/>
                <a:gd name="connsiteY22" fmla="*/ 115271 h 264848"/>
                <a:gd name="connsiteX23" fmla="*/ 135169 w 291607"/>
                <a:gd name="connsiteY23" fmla="*/ 138600 h 264848"/>
                <a:gd name="connsiteX24" fmla="*/ 269652 w 291607"/>
                <a:gd name="connsiteY24" fmla="*/ 138600 h 264848"/>
                <a:gd name="connsiteX25" fmla="*/ 263476 w 291607"/>
                <a:gd name="connsiteY25" fmla="*/ 177023 h 264848"/>
                <a:gd name="connsiteX26" fmla="*/ 207213 w 291607"/>
                <a:gd name="connsiteY26" fmla="*/ 231228 h 264848"/>
                <a:gd name="connsiteX27" fmla="*/ 254556 w 291607"/>
                <a:gd name="connsiteY27" fmla="*/ 231228 h 264848"/>
                <a:gd name="connsiteX28" fmla="*/ 249067 w 291607"/>
                <a:gd name="connsiteY28" fmla="*/ 263476 h 264848"/>
                <a:gd name="connsiteX29" fmla="*/ 151636 w 291607"/>
                <a:gd name="connsiteY29" fmla="*/ 263476 h 264848"/>
                <a:gd name="connsiteX30" fmla="*/ 123504 w 291607"/>
                <a:gd name="connsiteY30" fmla="*/ 253184 h 264848"/>
                <a:gd name="connsiteX31" fmla="*/ 85767 w 291607"/>
                <a:gd name="connsiteY31" fmla="*/ 203096 h 264848"/>
                <a:gd name="connsiteX32" fmla="*/ 137913 w 291607"/>
                <a:gd name="connsiteY32" fmla="*/ 203096 h 264848"/>
                <a:gd name="connsiteX33" fmla="*/ 158497 w 291607"/>
                <a:gd name="connsiteY33" fmla="*/ 223680 h 264848"/>
                <a:gd name="connsiteX34" fmla="*/ 204469 w 291607"/>
                <a:gd name="connsiteY34" fmla="*/ 178395 h 264848"/>
                <a:gd name="connsiteX35" fmla="*/ 74789 w 291607"/>
                <a:gd name="connsiteY35" fmla="*/ 178395 h 264848"/>
                <a:gd name="connsiteX36" fmla="*/ 78906 w 291607"/>
                <a:gd name="connsiteY36" fmla="*/ 153008 h 264848"/>
                <a:gd name="connsiteX37" fmla="*/ 101548 w 291607"/>
                <a:gd name="connsiteY37" fmla="*/ 114585 h 264848"/>
                <a:gd name="connsiteX38" fmla="*/ 86453 w 291607"/>
                <a:gd name="connsiteY38" fmla="*/ 114585 h 264848"/>
                <a:gd name="connsiteX39" fmla="*/ 92628 w 291607"/>
                <a:gd name="connsiteY39" fmla="*/ 75475 h 264848"/>
                <a:gd name="connsiteX40" fmla="*/ 120074 w 291607"/>
                <a:gd name="connsiteY40" fmla="*/ 75475 h 264848"/>
                <a:gd name="connsiteX41" fmla="*/ 134483 w 291607"/>
                <a:gd name="connsiteY41" fmla="*/ 50774 h 264848"/>
                <a:gd name="connsiteX42" fmla="*/ 98804 w 291607"/>
                <a:gd name="connsiteY42" fmla="*/ 50774 h 264848"/>
                <a:gd name="connsiteX43" fmla="*/ 104979 w 291607"/>
                <a:gd name="connsiteY43" fmla="*/ 12350 h 26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1607" h="264848">
                  <a:moveTo>
                    <a:pt x="21270" y="55577"/>
                  </a:moveTo>
                  <a:lnTo>
                    <a:pt x="28132" y="55577"/>
                  </a:lnTo>
                  <a:cubicBezTo>
                    <a:pt x="30876" y="56949"/>
                    <a:pt x="34307" y="54205"/>
                    <a:pt x="37737" y="47343"/>
                  </a:cubicBezTo>
                  <a:lnTo>
                    <a:pt x="63125" y="0"/>
                  </a:lnTo>
                  <a:lnTo>
                    <a:pt x="107723" y="0"/>
                  </a:lnTo>
                  <a:lnTo>
                    <a:pt x="79592" y="56263"/>
                  </a:lnTo>
                  <a:lnTo>
                    <a:pt x="45971" y="264849"/>
                  </a:lnTo>
                  <a:lnTo>
                    <a:pt x="0" y="264849"/>
                  </a:lnTo>
                  <a:lnTo>
                    <a:pt x="27445" y="94687"/>
                  </a:lnTo>
                  <a:lnTo>
                    <a:pt x="14409" y="94687"/>
                  </a:lnTo>
                  <a:lnTo>
                    <a:pt x="21270" y="55577"/>
                  </a:lnTo>
                  <a:close/>
                  <a:moveTo>
                    <a:pt x="104979" y="12350"/>
                  </a:moveTo>
                  <a:lnTo>
                    <a:pt x="152322" y="12350"/>
                  </a:lnTo>
                  <a:lnTo>
                    <a:pt x="159870" y="0"/>
                  </a:lnTo>
                  <a:lnTo>
                    <a:pt x="207213" y="0"/>
                  </a:lnTo>
                  <a:lnTo>
                    <a:pt x="201038" y="12350"/>
                  </a:lnTo>
                  <a:lnTo>
                    <a:pt x="291608" y="12350"/>
                  </a:lnTo>
                  <a:lnTo>
                    <a:pt x="285433" y="51460"/>
                  </a:lnTo>
                  <a:lnTo>
                    <a:pt x="182512" y="51460"/>
                  </a:lnTo>
                  <a:lnTo>
                    <a:pt x="168103" y="76161"/>
                  </a:lnTo>
                  <a:lnTo>
                    <a:pt x="279944" y="76161"/>
                  </a:lnTo>
                  <a:lnTo>
                    <a:pt x="273768" y="115271"/>
                  </a:lnTo>
                  <a:lnTo>
                    <a:pt x="149578" y="115271"/>
                  </a:lnTo>
                  <a:lnTo>
                    <a:pt x="135169" y="138600"/>
                  </a:lnTo>
                  <a:lnTo>
                    <a:pt x="269652" y="138600"/>
                  </a:lnTo>
                  <a:lnTo>
                    <a:pt x="263476" y="177023"/>
                  </a:lnTo>
                  <a:lnTo>
                    <a:pt x="207213" y="231228"/>
                  </a:lnTo>
                  <a:lnTo>
                    <a:pt x="254556" y="231228"/>
                  </a:lnTo>
                  <a:lnTo>
                    <a:pt x="249067" y="263476"/>
                  </a:lnTo>
                  <a:lnTo>
                    <a:pt x="151636" y="263476"/>
                  </a:lnTo>
                  <a:cubicBezTo>
                    <a:pt x="137227" y="264162"/>
                    <a:pt x="128308" y="260732"/>
                    <a:pt x="123504" y="253184"/>
                  </a:cubicBezTo>
                  <a:lnTo>
                    <a:pt x="85767" y="203096"/>
                  </a:lnTo>
                  <a:lnTo>
                    <a:pt x="137913" y="203096"/>
                  </a:lnTo>
                  <a:lnTo>
                    <a:pt x="158497" y="223680"/>
                  </a:lnTo>
                  <a:lnTo>
                    <a:pt x="204469" y="178395"/>
                  </a:lnTo>
                  <a:lnTo>
                    <a:pt x="74789" y="178395"/>
                  </a:lnTo>
                  <a:lnTo>
                    <a:pt x="78906" y="153008"/>
                  </a:lnTo>
                  <a:lnTo>
                    <a:pt x="101548" y="114585"/>
                  </a:lnTo>
                  <a:lnTo>
                    <a:pt x="86453" y="114585"/>
                  </a:lnTo>
                  <a:lnTo>
                    <a:pt x="92628" y="75475"/>
                  </a:lnTo>
                  <a:lnTo>
                    <a:pt x="120074" y="75475"/>
                  </a:lnTo>
                  <a:lnTo>
                    <a:pt x="134483" y="50774"/>
                  </a:lnTo>
                  <a:lnTo>
                    <a:pt x="98804" y="50774"/>
                  </a:lnTo>
                  <a:lnTo>
                    <a:pt x="104979" y="12350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4907150" y="3884929"/>
              <a:ext cx="311505" cy="265534"/>
            </a:xfrm>
            <a:custGeom>
              <a:avLst/>
              <a:gdLst>
                <a:gd name="connsiteX0" fmla="*/ 30190 w 311505"/>
                <a:gd name="connsiteY0" fmla="*/ 65183 h 265534"/>
                <a:gd name="connsiteX1" fmla="*/ 35679 w 311505"/>
                <a:gd name="connsiteY1" fmla="*/ 31562 h 265534"/>
                <a:gd name="connsiteX2" fmla="*/ 49402 w 311505"/>
                <a:gd name="connsiteY2" fmla="*/ 31562 h 265534"/>
                <a:gd name="connsiteX3" fmla="*/ 54891 w 311505"/>
                <a:gd name="connsiteY3" fmla="*/ 0 h 265534"/>
                <a:gd name="connsiteX4" fmla="*/ 92628 w 311505"/>
                <a:gd name="connsiteY4" fmla="*/ 0 h 265534"/>
                <a:gd name="connsiteX5" fmla="*/ 87139 w 311505"/>
                <a:gd name="connsiteY5" fmla="*/ 31562 h 265534"/>
                <a:gd name="connsiteX6" fmla="*/ 111840 w 311505"/>
                <a:gd name="connsiteY6" fmla="*/ 31562 h 265534"/>
                <a:gd name="connsiteX7" fmla="*/ 117329 w 311505"/>
                <a:gd name="connsiteY7" fmla="*/ 0 h 265534"/>
                <a:gd name="connsiteX8" fmla="*/ 155067 w 311505"/>
                <a:gd name="connsiteY8" fmla="*/ 0 h 265534"/>
                <a:gd name="connsiteX9" fmla="*/ 150264 w 311505"/>
                <a:gd name="connsiteY9" fmla="*/ 30876 h 265534"/>
                <a:gd name="connsiteX10" fmla="*/ 161928 w 311505"/>
                <a:gd name="connsiteY10" fmla="*/ 30876 h 265534"/>
                <a:gd name="connsiteX11" fmla="*/ 164673 w 311505"/>
                <a:gd name="connsiteY11" fmla="*/ 15781 h 265534"/>
                <a:gd name="connsiteX12" fmla="*/ 171534 w 311505"/>
                <a:gd name="connsiteY12" fmla="*/ 15781 h 265534"/>
                <a:gd name="connsiteX13" fmla="*/ 174279 w 311505"/>
                <a:gd name="connsiteY13" fmla="*/ 0 h 265534"/>
                <a:gd name="connsiteX14" fmla="*/ 209957 w 311505"/>
                <a:gd name="connsiteY14" fmla="*/ 0 h 265534"/>
                <a:gd name="connsiteX15" fmla="*/ 207899 w 311505"/>
                <a:gd name="connsiteY15" fmla="*/ 14409 h 265534"/>
                <a:gd name="connsiteX16" fmla="*/ 265535 w 311505"/>
                <a:gd name="connsiteY16" fmla="*/ 14409 h 265534"/>
                <a:gd name="connsiteX17" fmla="*/ 268279 w 311505"/>
                <a:gd name="connsiteY17" fmla="*/ 0 h 265534"/>
                <a:gd name="connsiteX18" fmla="*/ 307389 w 311505"/>
                <a:gd name="connsiteY18" fmla="*/ 0 h 265534"/>
                <a:gd name="connsiteX19" fmla="*/ 305331 w 311505"/>
                <a:gd name="connsiteY19" fmla="*/ 14409 h 265534"/>
                <a:gd name="connsiteX20" fmla="*/ 311506 w 311505"/>
                <a:gd name="connsiteY20" fmla="*/ 14409 h 265534"/>
                <a:gd name="connsiteX21" fmla="*/ 306016 w 311505"/>
                <a:gd name="connsiteY21" fmla="*/ 49402 h 265534"/>
                <a:gd name="connsiteX22" fmla="*/ 299842 w 311505"/>
                <a:gd name="connsiteY22" fmla="*/ 49402 h 265534"/>
                <a:gd name="connsiteX23" fmla="*/ 288863 w 311505"/>
                <a:gd name="connsiteY23" fmla="*/ 115271 h 265534"/>
                <a:gd name="connsiteX24" fmla="*/ 255243 w 311505"/>
                <a:gd name="connsiteY24" fmla="*/ 146833 h 265534"/>
                <a:gd name="connsiteX25" fmla="*/ 233972 w 311505"/>
                <a:gd name="connsiteY25" fmla="*/ 146833 h 265534"/>
                <a:gd name="connsiteX26" fmla="*/ 231914 w 311505"/>
                <a:gd name="connsiteY26" fmla="*/ 158497 h 265534"/>
                <a:gd name="connsiteX27" fmla="*/ 287491 w 311505"/>
                <a:gd name="connsiteY27" fmla="*/ 158497 h 265534"/>
                <a:gd name="connsiteX28" fmla="*/ 282002 w 311505"/>
                <a:gd name="connsiteY28" fmla="*/ 190746 h 265534"/>
                <a:gd name="connsiteX29" fmla="*/ 226425 w 311505"/>
                <a:gd name="connsiteY29" fmla="*/ 190746 h 265534"/>
                <a:gd name="connsiteX30" fmla="*/ 225053 w 311505"/>
                <a:gd name="connsiteY30" fmla="*/ 197607 h 265534"/>
                <a:gd name="connsiteX31" fmla="*/ 260732 w 311505"/>
                <a:gd name="connsiteY31" fmla="*/ 197607 h 265534"/>
                <a:gd name="connsiteX32" fmla="*/ 260732 w 311505"/>
                <a:gd name="connsiteY32" fmla="*/ 227797 h 265534"/>
                <a:gd name="connsiteX33" fmla="*/ 268279 w 311505"/>
                <a:gd name="connsiteY33" fmla="*/ 238089 h 265534"/>
                <a:gd name="connsiteX34" fmla="*/ 274454 w 311505"/>
                <a:gd name="connsiteY34" fmla="*/ 238089 h 265534"/>
                <a:gd name="connsiteX35" fmla="*/ 270338 w 311505"/>
                <a:gd name="connsiteY35" fmla="*/ 264849 h 265534"/>
                <a:gd name="connsiteX36" fmla="*/ 244264 w 311505"/>
                <a:gd name="connsiteY36" fmla="*/ 264849 h 265534"/>
                <a:gd name="connsiteX37" fmla="*/ 225053 w 311505"/>
                <a:gd name="connsiteY37" fmla="*/ 244951 h 265534"/>
                <a:gd name="connsiteX38" fmla="*/ 224367 w 311505"/>
                <a:gd name="connsiteY38" fmla="*/ 218191 h 265534"/>
                <a:gd name="connsiteX39" fmla="*/ 220936 w 311505"/>
                <a:gd name="connsiteY39" fmla="*/ 218191 h 265534"/>
                <a:gd name="connsiteX40" fmla="*/ 213388 w 311505"/>
                <a:gd name="connsiteY40" fmla="*/ 265535 h 265534"/>
                <a:gd name="connsiteX41" fmla="*/ 174279 w 311505"/>
                <a:gd name="connsiteY41" fmla="*/ 265535 h 265534"/>
                <a:gd name="connsiteX42" fmla="*/ 181826 w 311505"/>
                <a:gd name="connsiteY42" fmla="*/ 218191 h 265534"/>
                <a:gd name="connsiteX43" fmla="*/ 178395 w 311505"/>
                <a:gd name="connsiteY43" fmla="*/ 218191 h 265534"/>
                <a:gd name="connsiteX44" fmla="*/ 165359 w 311505"/>
                <a:gd name="connsiteY44" fmla="*/ 247009 h 265534"/>
                <a:gd name="connsiteX45" fmla="*/ 137913 w 311505"/>
                <a:gd name="connsiteY45" fmla="*/ 264162 h 265534"/>
                <a:gd name="connsiteX46" fmla="*/ 95373 w 311505"/>
                <a:gd name="connsiteY46" fmla="*/ 264162 h 265534"/>
                <a:gd name="connsiteX47" fmla="*/ 78906 w 311505"/>
                <a:gd name="connsiteY47" fmla="*/ 255929 h 265534"/>
                <a:gd name="connsiteX48" fmla="*/ 67241 w 311505"/>
                <a:gd name="connsiteY48" fmla="*/ 242206 h 265534"/>
                <a:gd name="connsiteX49" fmla="*/ 54891 w 311505"/>
                <a:gd name="connsiteY49" fmla="*/ 255243 h 265534"/>
                <a:gd name="connsiteX50" fmla="*/ 29504 w 311505"/>
                <a:gd name="connsiteY50" fmla="*/ 265535 h 265534"/>
                <a:gd name="connsiteX51" fmla="*/ 0 w 311505"/>
                <a:gd name="connsiteY51" fmla="*/ 265535 h 265534"/>
                <a:gd name="connsiteX52" fmla="*/ 4803 w 311505"/>
                <a:gd name="connsiteY52" fmla="*/ 233972 h 265534"/>
                <a:gd name="connsiteX53" fmla="*/ 15095 w 311505"/>
                <a:gd name="connsiteY53" fmla="*/ 233972 h 265534"/>
                <a:gd name="connsiteX54" fmla="*/ 33621 w 311505"/>
                <a:gd name="connsiteY54" fmla="*/ 222308 h 265534"/>
                <a:gd name="connsiteX55" fmla="*/ 44599 w 311505"/>
                <a:gd name="connsiteY55" fmla="*/ 210644 h 265534"/>
                <a:gd name="connsiteX56" fmla="*/ 28818 w 311505"/>
                <a:gd name="connsiteY56" fmla="*/ 186629 h 265534"/>
                <a:gd name="connsiteX57" fmla="*/ 26759 w 311505"/>
                <a:gd name="connsiteY57" fmla="*/ 171534 h 265534"/>
                <a:gd name="connsiteX58" fmla="*/ 43913 w 311505"/>
                <a:gd name="connsiteY58" fmla="*/ 65183 h 265534"/>
                <a:gd name="connsiteX59" fmla="*/ 30190 w 311505"/>
                <a:gd name="connsiteY59" fmla="*/ 65183 h 265534"/>
                <a:gd name="connsiteX60" fmla="*/ 81650 w 311505"/>
                <a:gd name="connsiteY60" fmla="*/ 63811 h 265534"/>
                <a:gd name="connsiteX61" fmla="*/ 65869 w 311505"/>
                <a:gd name="connsiteY61" fmla="*/ 163300 h 265534"/>
                <a:gd name="connsiteX62" fmla="*/ 74789 w 311505"/>
                <a:gd name="connsiteY62" fmla="*/ 179768 h 265534"/>
                <a:gd name="connsiteX63" fmla="*/ 89884 w 311505"/>
                <a:gd name="connsiteY63" fmla="*/ 161242 h 265534"/>
                <a:gd name="connsiteX64" fmla="*/ 105665 w 311505"/>
                <a:gd name="connsiteY64" fmla="*/ 63811 h 265534"/>
                <a:gd name="connsiteX65" fmla="*/ 81650 w 311505"/>
                <a:gd name="connsiteY65" fmla="*/ 63811 h 265534"/>
                <a:gd name="connsiteX66" fmla="*/ 148892 w 311505"/>
                <a:gd name="connsiteY66" fmla="*/ 147519 h 265534"/>
                <a:gd name="connsiteX67" fmla="*/ 164673 w 311505"/>
                <a:gd name="connsiteY67" fmla="*/ 48716 h 265534"/>
                <a:gd name="connsiteX68" fmla="*/ 158497 w 311505"/>
                <a:gd name="connsiteY68" fmla="*/ 48716 h 265534"/>
                <a:gd name="connsiteX69" fmla="*/ 155753 w 311505"/>
                <a:gd name="connsiteY69" fmla="*/ 63811 h 265534"/>
                <a:gd name="connsiteX70" fmla="*/ 144089 w 311505"/>
                <a:gd name="connsiteY70" fmla="*/ 63811 h 265534"/>
                <a:gd name="connsiteX71" fmla="*/ 127621 w 311505"/>
                <a:gd name="connsiteY71" fmla="*/ 168103 h 265534"/>
                <a:gd name="connsiteX72" fmla="*/ 122132 w 311505"/>
                <a:gd name="connsiteY72" fmla="*/ 181826 h 265534"/>
                <a:gd name="connsiteX73" fmla="*/ 97431 w 311505"/>
                <a:gd name="connsiteY73" fmla="*/ 209958 h 265534"/>
                <a:gd name="connsiteX74" fmla="*/ 107723 w 311505"/>
                <a:gd name="connsiteY74" fmla="*/ 225053 h 265534"/>
                <a:gd name="connsiteX75" fmla="*/ 120760 w 311505"/>
                <a:gd name="connsiteY75" fmla="*/ 231914 h 265534"/>
                <a:gd name="connsiteX76" fmla="*/ 127621 w 311505"/>
                <a:gd name="connsiteY76" fmla="*/ 231914 h 265534"/>
                <a:gd name="connsiteX77" fmla="*/ 137227 w 311505"/>
                <a:gd name="connsiteY77" fmla="*/ 223680 h 265534"/>
                <a:gd name="connsiteX78" fmla="*/ 150264 w 311505"/>
                <a:gd name="connsiteY78" fmla="*/ 195549 h 265534"/>
                <a:gd name="connsiteX79" fmla="*/ 183198 w 311505"/>
                <a:gd name="connsiteY79" fmla="*/ 195549 h 265534"/>
                <a:gd name="connsiteX80" fmla="*/ 183884 w 311505"/>
                <a:gd name="connsiteY80" fmla="*/ 190060 h 265534"/>
                <a:gd name="connsiteX81" fmla="*/ 129680 w 311505"/>
                <a:gd name="connsiteY81" fmla="*/ 190060 h 265534"/>
                <a:gd name="connsiteX82" fmla="*/ 135169 w 311505"/>
                <a:gd name="connsiteY82" fmla="*/ 157811 h 265534"/>
                <a:gd name="connsiteX83" fmla="*/ 189373 w 311505"/>
                <a:gd name="connsiteY83" fmla="*/ 157811 h 265534"/>
                <a:gd name="connsiteX84" fmla="*/ 190746 w 311505"/>
                <a:gd name="connsiteY84" fmla="*/ 147519 h 265534"/>
                <a:gd name="connsiteX85" fmla="*/ 148892 w 311505"/>
                <a:gd name="connsiteY85" fmla="*/ 147519 h 265534"/>
                <a:gd name="connsiteX86" fmla="*/ 201038 w 311505"/>
                <a:gd name="connsiteY86" fmla="*/ 48716 h 265534"/>
                <a:gd name="connsiteX87" fmla="*/ 198293 w 311505"/>
                <a:gd name="connsiteY87" fmla="*/ 65183 h 265534"/>
                <a:gd name="connsiteX88" fmla="*/ 254556 w 311505"/>
                <a:gd name="connsiteY88" fmla="*/ 65183 h 265534"/>
                <a:gd name="connsiteX89" fmla="*/ 257301 w 311505"/>
                <a:gd name="connsiteY89" fmla="*/ 48716 h 265534"/>
                <a:gd name="connsiteX90" fmla="*/ 201038 w 311505"/>
                <a:gd name="connsiteY90" fmla="*/ 48716 h 265534"/>
                <a:gd name="connsiteX91" fmla="*/ 193490 w 311505"/>
                <a:gd name="connsiteY91" fmla="*/ 97431 h 265534"/>
                <a:gd name="connsiteX92" fmla="*/ 190746 w 311505"/>
                <a:gd name="connsiteY92" fmla="*/ 113899 h 265534"/>
                <a:gd name="connsiteX93" fmla="*/ 241520 w 311505"/>
                <a:gd name="connsiteY93" fmla="*/ 113899 h 265534"/>
                <a:gd name="connsiteX94" fmla="*/ 248381 w 311505"/>
                <a:gd name="connsiteY94" fmla="*/ 107037 h 265534"/>
                <a:gd name="connsiteX95" fmla="*/ 249754 w 311505"/>
                <a:gd name="connsiteY95" fmla="*/ 98117 h 265534"/>
                <a:gd name="connsiteX96" fmla="*/ 193490 w 311505"/>
                <a:gd name="connsiteY96" fmla="*/ 98117 h 26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11505" h="265534">
                  <a:moveTo>
                    <a:pt x="30190" y="65183"/>
                  </a:moveTo>
                  <a:lnTo>
                    <a:pt x="35679" y="31562"/>
                  </a:lnTo>
                  <a:lnTo>
                    <a:pt x="49402" y="31562"/>
                  </a:lnTo>
                  <a:lnTo>
                    <a:pt x="54891" y="0"/>
                  </a:lnTo>
                  <a:lnTo>
                    <a:pt x="92628" y="0"/>
                  </a:lnTo>
                  <a:lnTo>
                    <a:pt x="87139" y="31562"/>
                  </a:lnTo>
                  <a:lnTo>
                    <a:pt x="111840" y="31562"/>
                  </a:lnTo>
                  <a:lnTo>
                    <a:pt x="117329" y="0"/>
                  </a:lnTo>
                  <a:lnTo>
                    <a:pt x="155067" y="0"/>
                  </a:lnTo>
                  <a:lnTo>
                    <a:pt x="150264" y="30876"/>
                  </a:lnTo>
                  <a:lnTo>
                    <a:pt x="161928" y="30876"/>
                  </a:lnTo>
                  <a:lnTo>
                    <a:pt x="164673" y="15781"/>
                  </a:lnTo>
                  <a:lnTo>
                    <a:pt x="171534" y="15781"/>
                  </a:lnTo>
                  <a:lnTo>
                    <a:pt x="174279" y="0"/>
                  </a:lnTo>
                  <a:lnTo>
                    <a:pt x="209957" y="0"/>
                  </a:lnTo>
                  <a:lnTo>
                    <a:pt x="207899" y="14409"/>
                  </a:lnTo>
                  <a:lnTo>
                    <a:pt x="265535" y="14409"/>
                  </a:lnTo>
                  <a:lnTo>
                    <a:pt x="268279" y="0"/>
                  </a:lnTo>
                  <a:lnTo>
                    <a:pt x="307389" y="0"/>
                  </a:lnTo>
                  <a:lnTo>
                    <a:pt x="305331" y="14409"/>
                  </a:lnTo>
                  <a:lnTo>
                    <a:pt x="311506" y="14409"/>
                  </a:lnTo>
                  <a:lnTo>
                    <a:pt x="306016" y="49402"/>
                  </a:lnTo>
                  <a:lnTo>
                    <a:pt x="299842" y="49402"/>
                  </a:lnTo>
                  <a:lnTo>
                    <a:pt x="288863" y="115271"/>
                  </a:lnTo>
                  <a:cubicBezTo>
                    <a:pt x="286805" y="137913"/>
                    <a:pt x="275827" y="148205"/>
                    <a:pt x="255243" y="146833"/>
                  </a:cubicBezTo>
                  <a:lnTo>
                    <a:pt x="233972" y="146833"/>
                  </a:lnTo>
                  <a:lnTo>
                    <a:pt x="231914" y="158497"/>
                  </a:lnTo>
                  <a:lnTo>
                    <a:pt x="287491" y="158497"/>
                  </a:lnTo>
                  <a:lnTo>
                    <a:pt x="282002" y="190746"/>
                  </a:lnTo>
                  <a:lnTo>
                    <a:pt x="226425" y="190746"/>
                  </a:lnTo>
                  <a:lnTo>
                    <a:pt x="225053" y="197607"/>
                  </a:lnTo>
                  <a:lnTo>
                    <a:pt x="260732" y="197607"/>
                  </a:lnTo>
                  <a:lnTo>
                    <a:pt x="260732" y="227797"/>
                  </a:lnTo>
                  <a:cubicBezTo>
                    <a:pt x="260732" y="234658"/>
                    <a:pt x="262790" y="238089"/>
                    <a:pt x="268279" y="238089"/>
                  </a:cubicBezTo>
                  <a:lnTo>
                    <a:pt x="274454" y="238089"/>
                  </a:lnTo>
                  <a:lnTo>
                    <a:pt x="270338" y="264849"/>
                  </a:lnTo>
                  <a:lnTo>
                    <a:pt x="244264" y="264849"/>
                  </a:lnTo>
                  <a:cubicBezTo>
                    <a:pt x="231228" y="265535"/>
                    <a:pt x="225053" y="259359"/>
                    <a:pt x="225053" y="244951"/>
                  </a:cubicBezTo>
                  <a:lnTo>
                    <a:pt x="224367" y="218191"/>
                  </a:lnTo>
                  <a:lnTo>
                    <a:pt x="220936" y="218191"/>
                  </a:lnTo>
                  <a:lnTo>
                    <a:pt x="213388" y="265535"/>
                  </a:lnTo>
                  <a:lnTo>
                    <a:pt x="174279" y="265535"/>
                  </a:lnTo>
                  <a:lnTo>
                    <a:pt x="181826" y="218191"/>
                  </a:lnTo>
                  <a:lnTo>
                    <a:pt x="178395" y="218191"/>
                  </a:lnTo>
                  <a:lnTo>
                    <a:pt x="165359" y="247009"/>
                  </a:lnTo>
                  <a:cubicBezTo>
                    <a:pt x="158497" y="258673"/>
                    <a:pt x="149578" y="264162"/>
                    <a:pt x="137913" y="264162"/>
                  </a:cubicBezTo>
                  <a:lnTo>
                    <a:pt x="95373" y="264162"/>
                  </a:lnTo>
                  <a:cubicBezTo>
                    <a:pt x="89884" y="264849"/>
                    <a:pt x="84395" y="262104"/>
                    <a:pt x="78906" y="255929"/>
                  </a:cubicBezTo>
                  <a:lnTo>
                    <a:pt x="67241" y="242206"/>
                  </a:lnTo>
                  <a:lnTo>
                    <a:pt x="54891" y="255243"/>
                  </a:lnTo>
                  <a:cubicBezTo>
                    <a:pt x="47344" y="262104"/>
                    <a:pt x="39110" y="265535"/>
                    <a:pt x="29504" y="265535"/>
                  </a:cubicBezTo>
                  <a:lnTo>
                    <a:pt x="0" y="265535"/>
                  </a:lnTo>
                  <a:lnTo>
                    <a:pt x="4803" y="233972"/>
                  </a:lnTo>
                  <a:lnTo>
                    <a:pt x="15095" y="233972"/>
                  </a:lnTo>
                  <a:cubicBezTo>
                    <a:pt x="20584" y="234658"/>
                    <a:pt x="26759" y="230542"/>
                    <a:pt x="33621" y="222308"/>
                  </a:cubicBezTo>
                  <a:lnTo>
                    <a:pt x="44599" y="210644"/>
                  </a:lnTo>
                  <a:lnTo>
                    <a:pt x="28818" y="186629"/>
                  </a:lnTo>
                  <a:cubicBezTo>
                    <a:pt x="26073" y="183884"/>
                    <a:pt x="25387" y="178395"/>
                    <a:pt x="26759" y="171534"/>
                  </a:cubicBezTo>
                  <a:lnTo>
                    <a:pt x="43913" y="65183"/>
                  </a:lnTo>
                  <a:lnTo>
                    <a:pt x="30190" y="65183"/>
                  </a:lnTo>
                  <a:close/>
                  <a:moveTo>
                    <a:pt x="81650" y="63811"/>
                  </a:moveTo>
                  <a:lnTo>
                    <a:pt x="65869" y="163300"/>
                  </a:lnTo>
                  <a:lnTo>
                    <a:pt x="74789" y="179768"/>
                  </a:lnTo>
                  <a:lnTo>
                    <a:pt x="89884" y="161242"/>
                  </a:lnTo>
                  <a:lnTo>
                    <a:pt x="105665" y="63811"/>
                  </a:lnTo>
                  <a:lnTo>
                    <a:pt x="81650" y="63811"/>
                  </a:lnTo>
                  <a:close/>
                  <a:moveTo>
                    <a:pt x="148892" y="147519"/>
                  </a:moveTo>
                  <a:lnTo>
                    <a:pt x="164673" y="48716"/>
                  </a:lnTo>
                  <a:lnTo>
                    <a:pt x="158497" y="48716"/>
                  </a:lnTo>
                  <a:lnTo>
                    <a:pt x="155753" y="63811"/>
                  </a:lnTo>
                  <a:lnTo>
                    <a:pt x="144089" y="63811"/>
                  </a:lnTo>
                  <a:lnTo>
                    <a:pt x="127621" y="168103"/>
                  </a:lnTo>
                  <a:cubicBezTo>
                    <a:pt x="126935" y="172906"/>
                    <a:pt x="124877" y="177023"/>
                    <a:pt x="122132" y="181826"/>
                  </a:cubicBezTo>
                  <a:lnTo>
                    <a:pt x="97431" y="209958"/>
                  </a:lnTo>
                  <a:lnTo>
                    <a:pt x="107723" y="225053"/>
                  </a:lnTo>
                  <a:cubicBezTo>
                    <a:pt x="111840" y="230542"/>
                    <a:pt x="115957" y="232600"/>
                    <a:pt x="120760" y="231914"/>
                  </a:cubicBezTo>
                  <a:lnTo>
                    <a:pt x="127621" y="231914"/>
                  </a:lnTo>
                  <a:cubicBezTo>
                    <a:pt x="131052" y="231914"/>
                    <a:pt x="133797" y="229169"/>
                    <a:pt x="137227" y="223680"/>
                  </a:cubicBezTo>
                  <a:lnTo>
                    <a:pt x="150264" y="195549"/>
                  </a:lnTo>
                  <a:lnTo>
                    <a:pt x="183198" y="195549"/>
                  </a:lnTo>
                  <a:lnTo>
                    <a:pt x="183884" y="190060"/>
                  </a:lnTo>
                  <a:lnTo>
                    <a:pt x="129680" y="190060"/>
                  </a:lnTo>
                  <a:lnTo>
                    <a:pt x="135169" y="157811"/>
                  </a:lnTo>
                  <a:lnTo>
                    <a:pt x="189373" y="157811"/>
                  </a:lnTo>
                  <a:lnTo>
                    <a:pt x="190746" y="147519"/>
                  </a:lnTo>
                  <a:lnTo>
                    <a:pt x="148892" y="147519"/>
                  </a:lnTo>
                  <a:close/>
                  <a:moveTo>
                    <a:pt x="201038" y="48716"/>
                  </a:moveTo>
                  <a:lnTo>
                    <a:pt x="198293" y="65183"/>
                  </a:lnTo>
                  <a:lnTo>
                    <a:pt x="254556" y="65183"/>
                  </a:lnTo>
                  <a:lnTo>
                    <a:pt x="257301" y="48716"/>
                  </a:lnTo>
                  <a:lnTo>
                    <a:pt x="201038" y="48716"/>
                  </a:lnTo>
                  <a:close/>
                  <a:moveTo>
                    <a:pt x="193490" y="97431"/>
                  </a:moveTo>
                  <a:lnTo>
                    <a:pt x="190746" y="113899"/>
                  </a:lnTo>
                  <a:lnTo>
                    <a:pt x="241520" y="113899"/>
                  </a:lnTo>
                  <a:cubicBezTo>
                    <a:pt x="245637" y="113899"/>
                    <a:pt x="247695" y="111840"/>
                    <a:pt x="248381" y="107037"/>
                  </a:cubicBezTo>
                  <a:lnTo>
                    <a:pt x="249754" y="98117"/>
                  </a:lnTo>
                  <a:lnTo>
                    <a:pt x="193490" y="98117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5226890" y="3884243"/>
              <a:ext cx="301213" cy="265534"/>
            </a:xfrm>
            <a:custGeom>
              <a:avLst/>
              <a:gdLst>
                <a:gd name="connsiteX0" fmla="*/ 30876 w 301213"/>
                <a:gd name="connsiteY0" fmla="*/ 24015 h 265534"/>
                <a:gd name="connsiteX1" fmla="*/ 94001 w 301213"/>
                <a:gd name="connsiteY1" fmla="*/ 24015 h 265534"/>
                <a:gd name="connsiteX2" fmla="*/ 97431 w 301213"/>
                <a:gd name="connsiteY2" fmla="*/ 686 h 265534"/>
                <a:gd name="connsiteX3" fmla="*/ 136541 w 301213"/>
                <a:gd name="connsiteY3" fmla="*/ 686 h 265534"/>
                <a:gd name="connsiteX4" fmla="*/ 133111 w 301213"/>
                <a:gd name="connsiteY4" fmla="*/ 24015 h 265534"/>
                <a:gd name="connsiteX5" fmla="*/ 148206 w 301213"/>
                <a:gd name="connsiteY5" fmla="*/ 24015 h 265534"/>
                <a:gd name="connsiteX6" fmla="*/ 142717 w 301213"/>
                <a:gd name="connsiteY6" fmla="*/ 59008 h 265534"/>
                <a:gd name="connsiteX7" fmla="*/ 127622 w 301213"/>
                <a:gd name="connsiteY7" fmla="*/ 59008 h 265534"/>
                <a:gd name="connsiteX8" fmla="*/ 124877 w 301213"/>
                <a:gd name="connsiteY8" fmla="*/ 74103 h 265534"/>
                <a:gd name="connsiteX9" fmla="*/ 135169 w 301213"/>
                <a:gd name="connsiteY9" fmla="*/ 74103 h 265534"/>
                <a:gd name="connsiteX10" fmla="*/ 128994 w 301213"/>
                <a:gd name="connsiteY10" fmla="*/ 111154 h 265534"/>
                <a:gd name="connsiteX11" fmla="*/ 118015 w 301213"/>
                <a:gd name="connsiteY11" fmla="*/ 111154 h 265534"/>
                <a:gd name="connsiteX12" fmla="*/ 98118 w 301213"/>
                <a:gd name="connsiteY12" fmla="*/ 236031 h 265534"/>
                <a:gd name="connsiteX13" fmla="*/ 63811 w 301213"/>
                <a:gd name="connsiteY13" fmla="*/ 264849 h 265534"/>
                <a:gd name="connsiteX14" fmla="*/ 0 w 301213"/>
                <a:gd name="connsiteY14" fmla="*/ 264849 h 265534"/>
                <a:gd name="connsiteX15" fmla="*/ 4803 w 301213"/>
                <a:gd name="connsiteY15" fmla="*/ 233286 h 265534"/>
                <a:gd name="connsiteX16" fmla="*/ 50774 w 301213"/>
                <a:gd name="connsiteY16" fmla="*/ 233286 h 265534"/>
                <a:gd name="connsiteX17" fmla="*/ 59008 w 301213"/>
                <a:gd name="connsiteY17" fmla="*/ 226425 h 265534"/>
                <a:gd name="connsiteX18" fmla="*/ 69300 w 301213"/>
                <a:gd name="connsiteY18" fmla="*/ 162614 h 265534"/>
                <a:gd name="connsiteX19" fmla="*/ 39110 w 301213"/>
                <a:gd name="connsiteY19" fmla="*/ 203096 h 265534"/>
                <a:gd name="connsiteX20" fmla="*/ 29504 w 301213"/>
                <a:gd name="connsiteY20" fmla="*/ 212702 h 265534"/>
                <a:gd name="connsiteX21" fmla="*/ 15095 w 301213"/>
                <a:gd name="connsiteY21" fmla="*/ 214761 h 265534"/>
                <a:gd name="connsiteX22" fmla="*/ 0 w 301213"/>
                <a:gd name="connsiteY22" fmla="*/ 214761 h 265534"/>
                <a:gd name="connsiteX23" fmla="*/ 5489 w 301213"/>
                <a:gd name="connsiteY23" fmla="*/ 181140 h 265534"/>
                <a:gd name="connsiteX24" fmla="*/ 8920 w 301213"/>
                <a:gd name="connsiteY24" fmla="*/ 181140 h 265534"/>
                <a:gd name="connsiteX25" fmla="*/ 22643 w 301213"/>
                <a:gd name="connsiteY25" fmla="*/ 170848 h 265534"/>
                <a:gd name="connsiteX26" fmla="*/ 83023 w 301213"/>
                <a:gd name="connsiteY26" fmla="*/ 89884 h 265534"/>
                <a:gd name="connsiteX27" fmla="*/ 87826 w 301213"/>
                <a:gd name="connsiteY27" fmla="*/ 58322 h 265534"/>
                <a:gd name="connsiteX28" fmla="*/ 24701 w 301213"/>
                <a:gd name="connsiteY28" fmla="*/ 58322 h 265534"/>
                <a:gd name="connsiteX29" fmla="*/ 30876 w 301213"/>
                <a:gd name="connsiteY29" fmla="*/ 24015 h 265534"/>
                <a:gd name="connsiteX30" fmla="*/ 201038 w 301213"/>
                <a:gd name="connsiteY30" fmla="*/ 24701 h 265534"/>
                <a:gd name="connsiteX31" fmla="*/ 205155 w 301213"/>
                <a:gd name="connsiteY31" fmla="*/ 0 h 265534"/>
                <a:gd name="connsiteX32" fmla="*/ 246323 w 301213"/>
                <a:gd name="connsiteY32" fmla="*/ 0 h 265534"/>
                <a:gd name="connsiteX33" fmla="*/ 242206 w 301213"/>
                <a:gd name="connsiteY33" fmla="*/ 24701 h 265534"/>
                <a:gd name="connsiteX34" fmla="*/ 301214 w 301213"/>
                <a:gd name="connsiteY34" fmla="*/ 24701 h 265534"/>
                <a:gd name="connsiteX35" fmla="*/ 296411 w 301213"/>
                <a:gd name="connsiteY35" fmla="*/ 56263 h 265534"/>
                <a:gd name="connsiteX36" fmla="*/ 237403 w 301213"/>
                <a:gd name="connsiteY36" fmla="*/ 56263 h 265534"/>
                <a:gd name="connsiteX37" fmla="*/ 231914 w 301213"/>
                <a:gd name="connsiteY37" fmla="*/ 91256 h 265534"/>
                <a:gd name="connsiteX38" fmla="*/ 290922 w 301213"/>
                <a:gd name="connsiteY38" fmla="*/ 91256 h 265534"/>
                <a:gd name="connsiteX39" fmla="*/ 286119 w 301213"/>
                <a:gd name="connsiteY39" fmla="*/ 120074 h 265534"/>
                <a:gd name="connsiteX40" fmla="*/ 218878 w 301213"/>
                <a:gd name="connsiteY40" fmla="*/ 198979 h 265534"/>
                <a:gd name="connsiteX41" fmla="*/ 236717 w 301213"/>
                <a:gd name="connsiteY41" fmla="*/ 227111 h 265534"/>
                <a:gd name="connsiteX42" fmla="*/ 251126 w 301213"/>
                <a:gd name="connsiteY42" fmla="*/ 233972 h 265534"/>
                <a:gd name="connsiteX43" fmla="*/ 267593 w 301213"/>
                <a:gd name="connsiteY43" fmla="*/ 233972 h 265534"/>
                <a:gd name="connsiteX44" fmla="*/ 262790 w 301213"/>
                <a:gd name="connsiteY44" fmla="*/ 265535 h 265534"/>
                <a:gd name="connsiteX45" fmla="*/ 222994 w 301213"/>
                <a:gd name="connsiteY45" fmla="*/ 265535 h 265534"/>
                <a:gd name="connsiteX46" fmla="*/ 206527 w 301213"/>
                <a:gd name="connsiteY46" fmla="*/ 255929 h 265534"/>
                <a:gd name="connsiteX47" fmla="*/ 191432 w 301213"/>
                <a:gd name="connsiteY47" fmla="*/ 230542 h 265534"/>
                <a:gd name="connsiteX48" fmla="*/ 163301 w 301213"/>
                <a:gd name="connsiteY48" fmla="*/ 260732 h 265534"/>
                <a:gd name="connsiteX49" fmla="*/ 147519 w 301213"/>
                <a:gd name="connsiteY49" fmla="*/ 265535 h 265534"/>
                <a:gd name="connsiteX50" fmla="*/ 106351 w 301213"/>
                <a:gd name="connsiteY50" fmla="*/ 265535 h 265534"/>
                <a:gd name="connsiteX51" fmla="*/ 111154 w 301213"/>
                <a:gd name="connsiteY51" fmla="*/ 233972 h 265534"/>
                <a:gd name="connsiteX52" fmla="*/ 135855 w 301213"/>
                <a:gd name="connsiteY52" fmla="*/ 233972 h 265534"/>
                <a:gd name="connsiteX53" fmla="*/ 148892 w 301213"/>
                <a:gd name="connsiteY53" fmla="*/ 227111 h 265534"/>
                <a:gd name="connsiteX54" fmla="*/ 175651 w 301213"/>
                <a:gd name="connsiteY54" fmla="*/ 198979 h 265534"/>
                <a:gd name="connsiteX55" fmla="*/ 137227 w 301213"/>
                <a:gd name="connsiteY55" fmla="*/ 136541 h 265534"/>
                <a:gd name="connsiteX56" fmla="*/ 183198 w 301213"/>
                <a:gd name="connsiteY56" fmla="*/ 136541 h 265534"/>
                <a:gd name="connsiteX57" fmla="*/ 201724 w 301213"/>
                <a:gd name="connsiteY57" fmla="*/ 168103 h 265534"/>
                <a:gd name="connsiteX58" fmla="*/ 238776 w 301213"/>
                <a:gd name="connsiteY58" fmla="*/ 122818 h 265534"/>
                <a:gd name="connsiteX59" fmla="*/ 136541 w 301213"/>
                <a:gd name="connsiteY59" fmla="*/ 122818 h 265534"/>
                <a:gd name="connsiteX60" fmla="*/ 141344 w 301213"/>
                <a:gd name="connsiteY60" fmla="*/ 91256 h 265534"/>
                <a:gd name="connsiteX61" fmla="*/ 190060 w 301213"/>
                <a:gd name="connsiteY61" fmla="*/ 91256 h 265534"/>
                <a:gd name="connsiteX62" fmla="*/ 195549 w 301213"/>
                <a:gd name="connsiteY62" fmla="*/ 56263 h 265534"/>
                <a:gd name="connsiteX63" fmla="*/ 149578 w 301213"/>
                <a:gd name="connsiteY63" fmla="*/ 56263 h 265534"/>
                <a:gd name="connsiteX64" fmla="*/ 154381 w 301213"/>
                <a:gd name="connsiteY64" fmla="*/ 24701 h 265534"/>
                <a:gd name="connsiteX65" fmla="*/ 201038 w 301213"/>
                <a:gd name="connsiteY65" fmla="*/ 24701 h 26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213" h="265534">
                  <a:moveTo>
                    <a:pt x="30876" y="24015"/>
                  </a:moveTo>
                  <a:lnTo>
                    <a:pt x="94001" y="24015"/>
                  </a:lnTo>
                  <a:lnTo>
                    <a:pt x="97431" y="686"/>
                  </a:lnTo>
                  <a:lnTo>
                    <a:pt x="136541" y="686"/>
                  </a:lnTo>
                  <a:lnTo>
                    <a:pt x="133111" y="24015"/>
                  </a:lnTo>
                  <a:lnTo>
                    <a:pt x="148206" y="24015"/>
                  </a:lnTo>
                  <a:lnTo>
                    <a:pt x="142717" y="59008"/>
                  </a:lnTo>
                  <a:lnTo>
                    <a:pt x="127622" y="59008"/>
                  </a:lnTo>
                  <a:lnTo>
                    <a:pt x="124877" y="74103"/>
                  </a:lnTo>
                  <a:lnTo>
                    <a:pt x="135169" y="74103"/>
                  </a:lnTo>
                  <a:lnTo>
                    <a:pt x="128994" y="111154"/>
                  </a:lnTo>
                  <a:lnTo>
                    <a:pt x="118015" y="111154"/>
                  </a:lnTo>
                  <a:lnTo>
                    <a:pt x="98118" y="236031"/>
                  </a:lnTo>
                  <a:cubicBezTo>
                    <a:pt x="96059" y="256615"/>
                    <a:pt x="85081" y="266221"/>
                    <a:pt x="63811" y="264849"/>
                  </a:cubicBezTo>
                  <a:lnTo>
                    <a:pt x="0" y="264849"/>
                  </a:lnTo>
                  <a:lnTo>
                    <a:pt x="4803" y="233286"/>
                  </a:lnTo>
                  <a:lnTo>
                    <a:pt x="50774" y="233286"/>
                  </a:lnTo>
                  <a:cubicBezTo>
                    <a:pt x="56263" y="233972"/>
                    <a:pt x="59008" y="231914"/>
                    <a:pt x="59008" y="226425"/>
                  </a:cubicBezTo>
                  <a:lnTo>
                    <a:pt x="69300" y="162614"/>
                  </a:lnTo>
                  <a:lnTo>
                    <a:pt x="39110" y="203096"/>
                  </a:lnTo>
                  <a:cubicBezTo>
                    <a:pt x="34307" y="208585"/>
                    <a:pt x="30876" y="211330"/>
                    <a:pt x="29504" y="212702"/>
                  </a:cubicBezTo>
                  <a:cubicBezTo>
                    <a:pt x="26759" y="214075"/>
                    <a:pt x="21956" y="214761"/>
                    <a:pt x="15095" y="214761"/>
                  </a:cubicBezTo>
                  <a:lnTo>
                    <a:pt x="0" y="214761"/>
                  </a:lnTo>
                  <a:lnTo>
                    <a:pt x="5489" y="181140"/>
                  </a:lnTo>
                  <a:lnTo>
                    <a:pt x="8920" y="181140"/>
                  </a:lnTo>
                  <a:cubicBezTo>
                    <a:pt x="11664" y="181826"/>
                    <a:pt x="16467" y="178395"/>
                    <a:pt x="22643" y="170848"/>
                  </a:cubicBezTo>
                  <a:lnTo>
                    <a:pt x="83023" y="89884"/>
                  </a:lnTo>
                  <a:lnTo>
                    <a:pt x="87826" y="58322"/>
                  </a:lnTo>
                  <a:lnTo>
                    <a:pt x="24701" y="58322"/>
                  </a:lnTo>
                  <a:lnTo>
                    <a:pt x="30876" y="24015"/>
                  </a:lnTo>
                  <a:close/>
                  <a:moveTo>
                    <a:pt x="201038" y="24701"/>
                  </a:moveTo>
                  <a:lnTo>
                    <a:pt x="205155" y="0"/>
                  </a:lnTo>
                  <a:lnTo>
                    <a:pt x="246323" y="0"/>
                  </a:lnTo>
                  <a:lnTo>
                    <a:pt x="242206" y="24701"/>
                  </a:lnTo>
                  <a:lnTo>
                    <a:pt x="301214" y="24701"/>
                  </a:lnTo>
                  <a:lnTo>
                    <a:pt x="296411" y="56263"/>
                  </a:lnTo>
                  <a:lnTo>
                    <a:pt x="237403" y="56263"/>
                  </a:lnTo>
                  <a:lnTo>
                    <a:pt x="231914" y="91256"/>
                  </a:lnTo>
                  <a:lnTo>
                    <a:pt x="290922" y="91256"/>
                  </a:lnTo>
                  <a:lnTo>
                    <a:pt x="286119" y="120074"/>
                  </a:lnTo>
                  <a:lnTo>
                    <a:pt x="218878" y="198979"/>
                  </a:lnTo>
                  <a:lnTo>
                    <a:pt x="236717" y="227111"/>
                  </a:lnTo>
                  <a:cubicBezTo>
                    <a:pt x="239462" y="232600"/>
                    <a:pt x="244265" y="234659"/>
                    <a:pt x="251126" y="233972"/>
                  </a:cubicBezTo>
                  <a:lnTo>
                    <a:pt x="267593" y="233972"/>
                  </a:lnTo>
                  <a:lnTo>
                    <a:pt x="262790" y="265535"/>
                  </a:lnTo>
                  <a:lnTo>
                    <a:pt x="222994" y="265535"/>
                  </a:lnTo>
                  <a:cubicBezTo>
                    <a:pt x="215447" y="265535"/>
                    <a:pt x="209958" y="262104"/>
                    <a:pt x="206527" y="255929"/>
                  </a:cubicBezTo>
                  <a:lnTo>
                    <a:pt x="191432" y="230542"/>
                  </a:lnTo>
                  <a:lnTo>
                    <a:pt x="163301" y="260732"/>
                  </a:lnTo>
                  <a:cubicBezTo>
                    <a:pt x="161242" y="264162"/>
                    <a:pt x="155753" y="265535"/>
                    <a:pt x="147519" y="265535"/>
                  </a:cubicBezTo>
                  <a:lnTo>
                    <a:pt x="106351" y="265535"/>
                  </a:lnTo>
                  <a:lnTo>
                    <a:pt x="111154" y="233972"/>
                  </a:lnTo>
                  <a:lnTo>
                    <a:pt x="135855" y="233972"/>
                  </a:lnTo>
                  <a:cubicBezTo>
                    <a:pt x="139972" y="234659"/>
                    <a:pt x="144089" y="232600"/>
                    <a:pt x="148892" y="227111"/>
                  </a:cubicBezTo>
                  <a:lnTo>
                    <a:pt x="175651" y="198979"/>
                  </a:lnTo>
                  <a:lnTo>
                    <a:pt x="137227" y="136541"/>
                  </a:lnTo>
                  <a:lnTo>
                    <a:pt x="183198" y="136541"/>
                  </a:lnTo>
                  <a:lnTo>
                    <a:pt x="201724" y="168103"/>
                  </a:lnTo>
                  <a:lnTo>
                    <a:pt x="238776" y="122818"/>
                  </a:lnTo>
                  <a:lnTo>
                    <a:pt x="136541" y="122818"/>
                  </a:lnTo>
                  <a:lnTo>
                    <a:pt x="141344" y="91256"/>
                  </a:lnTo>
                  <a:lnTo>
                    <a:pt x="190060" y="91256"/>
                  </a:lnTo>
                  <a:lnTo>
                    <a:pt x="195549" y="56263"/>
                  </a:lnTo>
                  <a:lnTo>
                    <a:pt x="149578" y="56263"/>
                  </a:lnTo>
                  <a:lnTo>
                    <a:pt x="154381" y="24701"/>
                  </a:lnTo>
                  <a:lnTo>
                    <a:pt x="201038" y="24701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5531534" y="3882871"/>
              <a:ext cx="306016" cy="265642"/>
            </a:xfrm>
            <a:custGeom>
              <a:avLst/>
              <a:gdLst>
                <a:gd name="connsiteX0" fmla="*/ 74789 w 306016"/>
                <a:gd name="connsiteY0" fmla="*/ 238089 h 265642"/>
                <a:gd name="connsiteX1" fmla="*/ 36365 w 306016"/>
                <a:gd name="connsiteY1" fmla="*/ 264849 h 265642"/>
                <a:gd name="connsiteX2" fmla="*/ 0 w 306016"/>
                <a:gd name="connsiteY2" fmla="*/ 264849 h 265642"/>
                <a:gd name="connsiteX3" fmla="*/ 4803 w 306016"/>
                <a:gd name="connsiteY3" fmla="*/ 233286 h 265642"/>
                <a:gd name="connsiteX4" fmla="*/ 21270 w 306016"/>
                <a:gd name="connsiteY4" fmla="*/ 233286 h 265642"/>
                <a:gd name="connsiteX5" fmla="*/ 32248 w 306016"/>
                <a:gd name="connsiteY5" fmla="*/ 224366 h 265642"/>
                <a:gd name="connsiteX6" fmla="*/ 78220 w 306016"/>
                <a:gd name="connsiteY6" fmla="*/ 80964 h 265642"/>
                <a:gd name="connsiteX7" fmla="*/ 122819 w 306016"/>
                <a:gd name="connsiteY7" fmla="*/ 80964 h 265642"/>
                <a:gd name="connsiteX8" fmla="*/ 74789 w 306016"/>
                <a:gd name="connsiteY8" fmla="*/ 238089 h 265642"/>
                <a:gd name="connsiteX9" fmla="*/ 196921 w 306016"/>
                <a:gd name="connsiteY9" fmla="*/ 0 h 265642"/>
                <a:gd name="connsiteX10" fmla="*/ 191432 w 306016"/>
                <a:gd name="connsiteY10" fmla="*/ 32248 h 265642"/>
                <a:gd name="connsiteX11" fmla="*/ 251126 w 306016"/>
                <a:gd name="connsiteY11" fmla="*/ 32248 h 265642"/>
                <a:gd name="connsiteX12" fmla="*/ 257301 w 306016"/>
                <a:gd name="connsiteY12" fmla="*/ 25387 h 265642"/>
                <a:gd name="connsiteX13" fmla="*/ 260046 w 306016"/>
                <a:gd name="connsiteY13" fmla="*/ 10292 h 265642"/>
                <a:gd name="connsiteX14" fmla="*/ 306016 w 306016"/>
                <a:gd name="connsiteY14" fmla="*/ 10292 h 265642"/>
                <a:gd name="connsiteX15" fmla="*/ 301900 w 306016"/>
                <a:gd name="connsiteY15" fmla="*/ 35679 h 265642"/>
                <a:gd name="connsiteX16" fmla="*/ 269651 w 306016"/>
                <a:gd name="connsiteY16" fmla="*/ 69300 h 265642"/>
                <a:gd name="connsiteX17" fmla="*/ 186629 w 306016"/>
                <a:gd name="connsiteY17" fmla="*/ 69300 h 265642"/>
                <a:gd name="connsiteX18" fmla="*/ 155067 w 306016"/>
                <a:gd name="connsiteY18" fmla="*/ 265535 h 265642"/>
                <a:gd name="connsiteX19" fmla="*/ 112526 w 306016"/>
                <a:gd name="connsiteY19" fmla="*/ 265535 h 265642"/>
                <a:gd name="connsiteX20" fmla="*/ 144089 w 306016"/>
                <a:gd name="connsiteY20" fmla="*/ 69300 h 265642"/>
                <a:gd name="connsiteX21" fmla="*/ 32248 w 306016"/>
                <a:gd name="connsiteY21" fmla="*/ 69300 h 265642"/>
                <a:gd name="connsiteX22" fmla="*/ 38423 w 306016"/>
                <a:gd name="connsiteY22" fmla="*/ 32248 h 265642"/>
                <a:gd name="connsiteX23" fmla="*/ 150264 w 306016"/>
                <a:gd name="connsiteY23" fmla="*/ 32248 h 265642"/>
                <a:gd name="connsiteX24" fmla="*/ 155753 w 306016"/>
                <a:gd name="connsiteY24" fmla="*/ 0 h 265642"/>
                <a:gd name="connsiteX25" fmla="*/ 196921 w 306016"/>
                <a:gd name="connsiteY25" fmla="*/ 0 h 265642"/>
                <a:gd name="connsiteX26" fmla="*/ 246323 w 306016"/>
                <a:gd name="connsiteY26" fmla="*/ 80964 h 265642"/>
                <a:gd name="connsiteX27" fmla="*/ 222994 w 306016"/>
                <a:gd name="connsiteY27" fmla="*/ 226425 h 265642"/>
                <a:gd name="connsiteX28" fmla="*/ 227797 w 306016"/>
                <a:gd name="connsiteY28" fmla="*/ 233286 h 265642"/>
                <a:gd name="connsiteX29" fmla="*/ 270338 w 306016"/>
                <a:gd name="connsiteY29" fmla="*/ 233286 h 265642"/>
                <a:gd name="connsiteX30" fmla="*/ 264848 w 306016"/>
                <a:gd name="connsiteY30" fmla="*/ 265535 h 265642"/>
                <a:gd name="connsiteX31" fmla="*/ 199665 w 306016"/>
                <a:gd name="connsiteY31" fmla="*/ 265535 h 265642"/>
                <a:gd name="connsiteX32" fmla="*/ 177023 w 306016"/>
                <a:gd name="connsiteY32" fmla="*/ 229856 h 265642"/>
                <a:gd name="connsiteX33" fmla="*/ 201038 w 306016"/>
                <a:gd name="connsiteY33" fmla="*/ 80964 h 265642"/>
                <a:gd name="connsiteX34" fmla="*/ 246323 w 306016"/>
                <a:gd name="connsiteY34" fmla="*/ 80964 h 26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6016" h="265642">
                  <a:moveTo>
                    <a:pt x="74789" y="238089"/>
                  </a:moveTo>
                  <a:cubicBezTo>
                    <a:pt x="69300" y="256615"/>
                    <a:pt x="56263" y="265535"/>
                    <a:pt x="36365" y="264849"/>
                  </a:cubicBezTo>
                  <a:lnTo>
                    <a:pt x="0" y="264849"/>
                  </a:lnTo>
                  <a:lnTo>
                    <a:pt x="4803" y="233286"/>
                  </a:lnTo>
                  <a:lnTo>
                    <a:pt x="21270" y="233286"/>
                  </a:lnTo>
                  <a:cubicBezTo>
                    <a:pt x="26073" y="233286"/>
                    <a:pt x="29504" y="230542"/>
                    <a:pt x="32248" y="224366"/>
                  </a:cubicBezTo>
                  <a:lnTo>
                    <a:pt x="78220" y="80964"/>
                  </a:lnTo>
                  <a:lnTo>
                    <a:pt x="122819" y="80964"/>
                  </a:lnTo>
                  <a:lnTo>
                    <a:pt x="74789" y="238089"/>
                  </a:lnTo>
                  <a:close/>
                  <a:moveTo>
                    <a:pt x="196921" y="0"/>
                  </a:moveTo>
                  <a:lnTo>
                    <a:pt x="191432" y="32248"/>
                  </a:lnTo>
                  <a:lnTo>
                    <a:pt x="251126" y="32248"/>
                  </a:lnTo>
                  <a:cubicBezTo>
                    <a:pt x="253870" y="32935"/>
                    <a:pt x="255929" y="30876"/>
                    <a:pt x="257301" y="25387"/>
                  </a:cubicBezTo>
                  <a:lnTo>
                    <a:pt x="260046" y="10292"/>
                  </a:lnTo>
                  <a:lnTo>
                    <a:pt x="306016" y="10292"/>
                  </a:lnTo>
                  <a:lnTo>
                    <a:pt x="301900" y="35679"/>
                  </a:lnTo>
                  <a:cubicBezTo>
                    <a:pt x="299155" y="59694"/>
                    <a:pt x="288177" y="70672"/>
                    <a:pt x="269651" y="69300"/>
                  </a:cubicBezTo>
                  <a:lnTo>
                    <a:pt x="186629" y="69300"/>
                  </a:lnTo>
                  <a:lnTo>
                    <a:pt x="155067" y="265535"/>
                  </a:lnTo>
                  <a:lnTo>
                    <a:pt x="112526" y="265535"/>
                  </a:lnTo>
                  <a:lnTo>
                    <a:pt x="144089" y="69300"/>
                  </a:lnTo>
                  <a:lnTo>
                    <a:pt x="32248" y="69300"/>
                  </a:lnTo>
                  <a:lnTo>
                    <a:pt x="38423" y="32248"/>
                  </a:lnTo>
                  <a:lnTo>
                    <a:pt x="150264" y="32248"/>
                  </a:lnTo>
                  <a:lnTo>
                    <a:pt x="155753" y="0"/>
                  </a:lnTo>
                  <a:lnTo>
                    <a:pt x="196921" y="0"/>
                  </a:lnTo>
                  <a:close/>
                  <a:moveTo>
                    <a:pt x="246323" y="80964"/>
                  </a:moveTo>
                  <a:lnTo>
                    <a:pt x="222994" y="226425"/>
                  </a:lnTo>
                  <a:cubicBezTo>
                    <a:pt x="222308" y="231228"/>
                    <a:pt x="223680" y="233286"/>
                    <a:pt x="227797" y="233286"/>
                  </a:cubicBezTo>
                  <a:lnTo>
                    <a:pt x="270338" y="233286"/>
                  </a:lnTo>
                  <a:lnTo>
                    <a:pt x="264848" y="265535"/>
                  </a:lnTo>
                  <a:lnTo>
                    <a:pt x="199665" y="265535"/>
                  </a:lnTo>
                  <a:cubicBezTo>
                    <a:pt x="179768" y="266907"/>
                    <a:pt x="172220" y="255243"/>
                    <a:pt x="177023" y="229856"/>
                  </a:cubicBezTo>
                  <a:lnTo>
                    <a:pt x="201038" y="80964"/>
                  </a:lnTo>
                  <a:lnTo>
                    <a:pt x="246323" y="80964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5853332" y="3884243"/>
              <a:ext cx="301899" cy="266220"/>
            </a:xfrm>
            <a:custGeom>
              <a:avLst/>
              <a:gdLst>
                <a:gd name="connsiteX0" fmla="*/ 81650 w 301899"/>
                <a:gd name="connsiteY0" fmla="*/ 16467 h 266220"/>
                <a:gd name="connsiteX1" fmla="*/ 92628 w 301899"/>
                <a:gd name="connsiteY1" fmla="*/ 0 h 266220"/>
                <a:gd name="connsiteX2" fmla="*/ 144775 w 301899"/>
                <a:gd name="connsiteY2" fmla="*/ 0 h 266220"/>
                <a:gd name="connsiteX3" fmla="*/ 135168 w 301899"/>
                <a:gd name="connsiteY3" fmla="*/ 16467 h 266220"/>
                <a:gd name="connsiteX4" fmla="*/ 301900 w 301899"/>
                <a:gd name="connsiteY4" fmla="*/ 16467 h 266220"/>
                <a:gd name="connsiteX5" fmla="*/ 296410 w 301899"/>
                <a:gd name="connsiteY5" fmla="*/ 50774 h 266220"/>
                <a:gd name="connsiteX6" fmla="*/ 111154 w 301899"/>
                <a:gd name="connsiteY6" fmla="*/ 50774 h 266220"/>
                <a:gd name="connsiteX7" fmla="*/ 99490 w 301899"/>
                <a:gd name="connsiteY7" fmla="*/ 68614 h 266220"/>
                <a:gd name="connsiteX8" fmla="*/ 288177 w 301899"/>
                <a:gd name="connsiteY8" fmla="*/ 68614 h 266220"/>
                <a:gd name="connsiteX9" fmla="*/ 260732 w 301899"/>
                <a:gd name="connsiteY9" fmla="*/ 237403 h 266220"/>
                <a:gd name="connsiteX10" fmla="*/ 252498 w 301899"/>
                <a:gd name="connsiteY10" fmla="*/ 260046 h 266220"/>
                <a:gd name="connsiteX11" fmla="*/ 227111 w 301899"/>
                <a:gd name="connsiteY11" fmla="*/ 266221 h 266220"/>
                <a:gd name="connsiteX12" fmla="*/ 107037 w 301899"/>
                <a:gd name="connsiteY12" fmla="*/ 266221 h 266220"/>
                <a:gd name="connsiteX13" fmla="*/ 111840 w 301899"/>
                <a:gd name="connsiteY13" fmla="*/ 235345 h 266220"/>
                <a:gd name="connsiteX14" fmla="*/ 202410 w 301899"/>
                <a:gd name="connsiteY14" fmla="*/ 235345 h 266220"/>
                <a:gd name="connsiteX15" fmla="*/ 212702 w 301899"/>
                <a:gd name="connsiteY15" fmla="*/ 229169 h 266220"/>
                <a:gd name="connsiteX16" fmla="*/ 214760 w 301899"/>
                <a:gd name="connsiteY16" fmla="*/ 217505 h 266220"/>
                <a:gd name="connsiteX17" fmla="*/ 53519 w 301899"/>
                <a:gd name="connsiteY17" fmla="*/ 217505 h 266220"/>
                <a:gd name="connsiteX18" fmla="*/ 45971 w 301899"/>
                <a:gd name="connsiteY18" fmla="*/ 266221 h 266220"/>
                <a:gd name="connsiteX19" fmla="*/ 0 w 301899"/>
                <a:gd name="connsiteY19" fmla="*/ 266221 h 266220"/>
                <a:gd name="connsiteX20" fmla="*/ 23328 w 301899"/>
                <a:gd name="connsiteY20" fmla="*/ 123504 h 266220"/>
                <a:gd name="connsiteX21" fmla="*/ 6175 w 301899"/>
                <a:gd name="connsiteY21" fmla="*/ 123504 h 266220"/>
                <a:gd name="connsiteX22" fmla="*/ 12350 w 301899"/>
                <a:gd name="connsiteY22" fmla="*/ 85767 h 266220"/>
                <a:gd name="connsiteX23" fmla="*/ 25387 w 301899"/>
                <a:gd name="connsiteY23" fmla="*/ 85767 h 266220"/>
                <a:gd name="connsiteX24" fmla="*/ 39796 w 301899"/>
                <a:gd name="connsiteY24" fmla="*/ 78906 h 266220"/>
                <a:gd name="connsiteX25" fmla="*/ 57635 w 301899"/>
                <a:gd name="connsiteY25" fmla="*/ 51460 h 266220"/>
                <a:gd name="connsiteX26" fmla="*/ 17839 w 301899"/>
                <a:gd name="connsiteY26" fmla="*/ 51460 h 266220"/>
                <a:gd name="connsiteX27" fmla="*/ 23328 w 301899"/>
                <a:gd name="connsiteY27" fmla="*/ 17153 h 266220"/>
                <a:gd name="connsiteX28" fmla="*/ 81650 w 301899"/>
                <a:gd name="connsiteY28" fmla="*/ 17153 h 266220"/>
                <a:gd name="connsiteX29" fmla="*/ 230542 w 301899"/>
                <a:gd name="connsiteY29" fmla="*/ 126935 h 266220"/>
                <a:gd name="connsiteX30" fmla="*/ 233972 w 301899"/>
                <a:gd name="connsiteY30" fmla="*/ 104293 h 266220"/>
                <a:gd name="connsiteX31" fmla="*/ 72730 w 301899"/>
                <a:gd name="connsiteY31" fmla="*/ 104293 h 266220"/>
                <a:gd name="connsiteX32" fmla="*/ 69300 w 301899"/>
                <a:gd name="connsiteY32" fmla="*/ 126935 h 266220"/>
                <a:gd name="connsiteX33" fmla="*/ 230542 w 301899"/>
                <a:gd name="connsiteY33" fmla="*/ 126935 h 266220"/>
                <a:gd name="connsiteX34" fmla="*/ 225053 w 301899"/>
                <a:gd name="connsiteY34" fmla="*/ 161242 h 266220"/>
                <a:gd name="connsiteX35" fmla="*/ 63811 w 301899"/>
                <a:gd name="connsiteY35" fmla="*/ 161242 h 266220"/>
                <a:gd name="connsiteX36" fmla="*/ 60380 w 301899"/>
                <a:gd name="connsiteY36" fmla="*/ 183884 h 266220"/>
                <a:gd name="connsiteX37" fmla="*/ 221622 w 301899"/>
                <a:gd name="connsiteY37" fmla="*/ 183884 h 266220"/>
                <a:gd name="connsiteX38" fmla="*/ 225053 w 301899"/>
                <a:gd name="connsiteY38" fmla="*/ 161242 h 2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01899" h="266220">
                  <a:moveTo>
                    <a:pt x="81650" y="16467"/>
                  </a:moveTo>
                  <a:lnTo>
                    <a:pt x="92628" y="0"/>
                  </a:lnTo>
                  <a:lnTo>
                    <a:pt x="144775" y="0"/>
                  </a:lnTo>
                  <a:lnTo>
                    <a:pt x="135168" y="16467"/>
                  </a:lnTo>
                  <a:lnTo>
                    <a:pt x="301900" y="16467"/>
                  </a:lnTo>
                  <a:lnTo>
                    <a:pt x="296410" y="50774"/>
                  </a:lnTo>
                  <a:lnTo>
                    <a:pt x="111154" y="50774"/>
                  </a:lnTo>
                  <a:lnTo>
                    <a:pt x="99490" y="68614"/>
                  </a:lnTo>
                  <a:lnTo>
                    <a:pt x="288177" y="68614"/>
                  </a:lnTo>
                  <a:lnTo>
                    <a:pt x="260732" y="237403"/>
                  </a:lnTo>
                  <a:cubicBezTo>
                    <a:pt x="258673" y="249067"/>
                    <a:pt x="255929" y="256615"/>
                    <a:pt x="252498" y="260046"/>
                  </a:cubicBezTo>
                  <a:cubicBezTo>
                    <a:pt x="247695" y="264162"/>
                    <a:pt x="239461" y="266221"/>
                    <a:pt x="227111" y="266221"/>
                  </a:cubicBezTo>
                  <a:lnTo>
                    <a:pt x="107037" y="266221"/>
                  </a:lnTo>
                  <a:lnTo>
                    <a:pt x="111840" y="235345"/>
                  </a:lnTo>
                  <a:lnTo>
                    <a:pt x="202410" y="235345"/>
                  </a:lnTo>
                  <a:cubicBezTo>
                    <a:pt x="209271" y="236031"/>
                    <a:pt x="213388" y="233972"/>
                    <a:pt x="212702" y="229169"/>
                  </a:cubicBezTo>
                  <a:lnTo>
                    <a:pt x="214760" y="217505"/>
                  </a:lnTo>
                  <a:lnTo>
                    <a:pt x="53519" y="217505"/>
                  </a:lnTo>
                  <a:lnTo>
                    <a:pt x="45971" y="266221"/>
                  </a:lnTo>
                  <a:lnTo>
                    <a:pt x="0" y="266221"/>
                  </a:lnTo>
                  <a:lnTo>
                    <a:pt x="23328" y="123504"/>
                  </a:lnTo>
                  <a:lnTo>
                    <a:pt x="6175" y="123504"/>
                  </a:lnTo>
                  <a:lnTo>
                    <a:pt x="12350" y="85767"/>
                  </a:lnTo>
                  <a:lnTo>
                    <a:pt x="25387" y="85767"/>
                  </a:lnTo>
                  <a:cubicBezTo>
                    <a:pt x="32934" y="85767"/>
                    <a:pt x="37737" y="83709"/>
                    <a:pt x="39796" y="78906"/>
                  </a:cubicBezTo>
                  <a:lnTo>
                    <a:pt x="57635" y="51460"/>
                  </a:lnTo>
                  <a:lnTo>
                    <a:pt x="17839" y="51460"/>
                  </a:lnTo>
                  <a:lnTo>
                    <a:pt x="23328" y="17153"/>
                  </a:lnTo>
                  <a:lnTo>
                    <a:pt x="81650" y="17153"/>
                  </a:lnTo>
                  <a:close/>
                  <a:moveTo>
                    <a:pt x="230542" y="126935"/>
                  </a:moveTo>
                  <a:lnTo>
                    <a:pt x="233972" y="104293"/>
                  </a:lnTo>
                  <a:lnTo>
                    <a:pt x="72730" y="104293"/>
                  </a:lnTo>
                  <a:lnTo>
                    <a:pt x="69300" y="126935"/>
                  </a:lnTo>
                  <a:lnTo>
                    <a:pt x="230542" y="126935"/>
                  </a:lnTo>
                  <a:close/>
                  <a:moveTo>
                    <a:pt x="225053" y="161242"/>
                  </a:moveTo>
                  <a:lnTo>
                    <a:pt x="63811" y="161242"/>
                  </a:lnTo>
                  <a:lnTo>
                    <a:pt x="60380" y="183884"/>
                  </a:lnTo>
                  <a:lnTo>
                    <a:pt x="221622" y="183884"/>
                  </a:lnTo>
                  <a:lnTo>
                    <a:pt x="225053" y="161242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6155918" y="3883557"/>
              <a:ext cx="310819" cy="266509"/>
            </a:xfrm>
            <a:custGeom>
              <a:avLst/>
              <a:gdLst>
                <a:gd name="connsiteX0" fmla="*/ 43226 w 310819"/>
                <a:gd name="connsiteY0" fmla="*/ 1372 h 266509"/>
                <a:gd name="connsiteX1" fmla="*/ 147519 w 310819"/>
                <a:gd name="connsiteY1" fmla="*/ 1372 h 266509"/>
                <a:gd name="connsiteX2" fmla="*/ 131052 w 310819"/>
                <a:gd name="connsiteY2" fmla="*/ 103606 h 266509"/>
                <a:gd name="connsiteX3" fmla="*/ 116643 w 310819"/>
                <a:gd name="connsiteY3" fmla="*/ 124877 h 266509"/>
                <a:gd name="connsiteX4" fmla="*/ 124190 w 310819"/>
                <a:gd name="connsiteY4" fmla="*/ 144089 h 266509"/>
                <a:gd name="connsiteX5" fmla="*/ 110468 w 310819"/>
                <a:gd name="connsiteY5" fmla="*/ 227111 h 266509"/>
                <a:gd name="connsiteX6" fmla="*/ 79592 w 310819"/>
                <a:gd name="connsiteY6" fmla="*/ 254556 h 266509"/>
                <a:gd name="connsiteX7" fmla="*/ 41854 w 310819"/>
                <a:gd name="connsiteY7" fmla="*/ 254556 h 266509"/>
                <a:gd name="connsiteX8" fmla="*/ 39796 w 310819"/>
                <a:gd name="connsiteY8" fmla="*/ 266221 h 266509"/>
                <a:gd name="connsiteX9" fmla="*/ 0 w 310819"/>
                <a:gd name="connsiteY9" fmla="*/ 266221 h 266509"/>
                <a:gd name="connsiteX10" fmla="*/ 43226 w 310819"/>
                <a:gd name="connsiteY10" fmla="*/ 1372 h 266509"/>
                <a:gd name="connsiteX11" fmla="*/ 102234 w 310819"/>
                <a:gd name="connsiteY11" fmla="*/ 35679 h 266509"/>
                <a:gd name="connsiteX12" fmla="*/ 78220 w 310819"/>
                <a:gd name="connsiteY12" fmla="*/ 35679 h 266509"/>
                <a:gd name="connsiteX13" fmla="*/ 66555 w 310819"/>
                <a:gd name="connsiteY13" fmla="*/ 108410 h 266509"/>
                <a:gd name="connsiteX14" fmla="*/ 85767 w 310819"/>
                <a:gd name="connsiteY14" fmla="*/ 108410 h 266509"/>
                <a:gd name="connsiteX15" fmla="*/ 91942 w 310819"/>
                <a:gd name="connsiteY15" fmla="*/ 100176 h 266509"/>
                <a:gd name="connsiteX16" fmla="*/ 102234 w 310819"/>
                <a:gd name="connsiteY16" fmla="*/ 35679 h 266509"/>
                <a:gd name="connsiteX17" fmla="*/ 83709 w 310819"/>
                <a:gd name="connsiteY17" fmla="*/ 142716 h 266509"/>
                <a:gd name="connsiteX18" fmla="*/ 61066 w 310819"/>
                <a:gd name="connsiteY18" fmla="*/ 142716 h 266509"/>
                <a:gd name="connsiteX19" fmla="*/ 48715 w 310819"/>
                <a:gd name="connsiteY19" fmla="*/ 220936 h 266509"/>
                <a:gd name="connsiteX20" fmla="*/ 66555 w 310819"/>
                <a:gd name="connsiteY20" fmla="*/ 220936 h 266509"/>
                <a:gd name="connsiteX21" fmla="*/ 72730 w 310819"/>
                <a:gd name="connsiteY21" fmla="*/ 211330 h 266509"/>
                <a:gd name="connsiteX22" fmla="*/ 83709 w 310819"/>
                <a:gd name="connsiteY22" fmla="*/ 142716 h 266509"/>
                <a:gd name="connsiteX23" fmla="*/ 310820 w 310819"/>
                <a:gd name="connsiteY23" fmla="*/ 0 h 266509"/>
                <a:gd name="connsiteX24" fmla="*/ 292294 w 310819"/>
                <a:gd name="connsiteY24" fmla="*/ 116643 h 266509"/>
                <a:gd name="connsiteX25" fmla="*/ 251812 w 310819"/>
                <a:gd name="connsiteY25" fmla="*/ 149578 h 266509"/>
                <a:gd name="connsiteX26" fmla="*/ 177023 w 310819"/>
                <a:gd name="connsiteY26" fmla="*/ 149578 h 266509"/>
                <a:gd name="connsiteX27" fmla="*/ 164673 w 310819"/>
                <a:gd name="connsiteY27" fmla="*/ 225739 h 266509"/>
                <a:gd name="connsiteX28" fmla="*/ 168789 w 310819"/>
                <a:gd name="connsiteY28" fmla="*/ 231914 h 266509"/>
                <a:gd name="connsiteX29" fmla="*/ 198979 w 310819"/>
                <a:gd name="connsiteY29" fmla="*/ 231914 h 266509"/>
                <a:gd name="connsiteX30" fmla="*/ 193490 w 310819"/>
                <a:gd name="connsiteY30" fmla="*/ 266221 h 266509"/>
                <a:gd name="connsiteX31" fmla="*/ 136541 w 310819"/>
                <a:gd name="connsiteY31" fmla="*/ 266221 h 266509"/>
                <a:gd name="connsiteX32" fmla="*/ 119388 w 310819"/>
                <a:gd name="connsiteY32" fmla="*/ 238775 h 266509"/>
                <a:gd name="connsiteX33" fmla="*/ 157811 w 310819"/>
                <a:gd name="connsiteY33" fmla="*/ 0 h 266509"/>
                <a:gd name="connsiteX34" fmla="*/ 310820 w 310819"/>
                <a:gd name="connsiteY34" fmla="*/ 0 h 266509"/>
                <a:gd name="connsiteX35" fmla="*/ 262104 w 310819"/>
                <a:gd name="connsiteY35" fmla="*/ 34993 h 266509"/>
                <a:gd name="connsiteX36" fmla="*/ 195549 w 310819"/>
                <a:gd name="connsiteY36" fmla="*/ 34993 h 266509"/>
                <a:gd name="connsiteX37" fmla="*/ 192118 w 310819"/>
                <a:gd name="connsiteY37" fmla="*/ 56263 h 266509"/>
                <a:gd name="connsiteX38" fmla="*/ 258673 w 310819"/>
                <a:gd name="connsiteY38" fmla="*/ 56263 h 266509"/>
                <a:gd name="connsiteX39" fmla="*/ 262104 w 310819"/>
                <a:gd name="connsiteY39" fmla="*/ 34993 h 266509"/>
                <a:gd name="connsiteX40" fmla="*/ 253184 w 310819"/>
                <a:gd name="connsiteY40" fmla="*/ 90570 h 266509"/>
                <a:gd name="connsiteX41" fmla="*/ 186629 w 310819"/>
                <a:gd name="connsiteY41" fmla="*/ 90570 h 266509"/>
                <a:gd name="connsiteX42" fmla="*/ 183198 w 310819"/>
                <a:gd name="connsiteY42" fmla="*/ 113212 h 266509"/>
                <a:gd name="connsiteX43" fmla="*/ 240148 w 310819"/>
                <a:gd name="connsiteY43" fmla="*/ 113212 h 266509"/>
                <a:gd name="connsiteX44" fmla="*/ 251812 w 310819"/>
                <a:gd name="connsiteY44" fmla="*/ 101548 h 266509"/>
                <a:gd name="connsiteX45" fmla="*/ 253184 w 310819"/>
                <a:gd name="connsiteY45" fmla="*/ 90570 h 266509"/>
                <a:gd name="connsiteX46" fmla="*/ 225739 w 310819"/>
                <a:gd name="connsiteY46" fmla="*/ 159184 h 266509"/>
                <a:gd name="connsiteX47" fmla="*/ 230542 w 310819"/>
                <a:gd name="connsiteY47" fmla="*/ 167417 h 266509"/>
                <a:gd name="connsiteX48" fmla="*/ 243578 w 310819"/>
                <a:gd name="connsiteY48" fmla="*/ 167417 h 266509"/>
                <a:gd name="connsiteX49" fmla="*/ 250440 w 310819"/>
                <a:gd name="connsiteY49" fmla="*/ 163986 h 266509"/>
                <a:gd name="connsiteX50" fmla="*/ 252498 w 310819"/>
                <a:gd name="connsiteY50" fmla="*/ 159184 h 266509"/>
                <a:gd name="connsiteX51" fmla="*/ 287491 w 310819"/>
                <a:gd name="connsiteY51" fmla="*/ 159184 h 266509"/>
                <a:gd name="connsiteX52" fmla="*/ 273768 w 310819"/>
                <a:gd name="connsiteY52" fmla="*/ 183884 h 266509"/>
                <a:gd name="connsiteX53" fmla="*/ 255243 w 310819"/>
                <a:gd name="connsiteY53" fmla="*/ 193490 h 266509"/>
                <a:gd name="connsiteX54" fmla="*/ 238089 w 310819"/>
                <a:gd name="connsiteY54" fmla="*/ 193490 h 266509"/>
                <a:gd name="connsiteX55" fmla="*/ 251126 w 310819"/>
                <a:gd name="connsiteY55" fmla="*/ 224366 h 266509"/>
                <a:gd name="connsiteX56" fmla="*/ 260732 w 310819"/>
                <a:gd name="connsiteY56" fmla="*/ 231228 h 266509"/>
                <a:gd name="connsiteX57" fmla="*/ 274454 w 310819"/>
                <a:gd name="connsiteY57" fmla="*/ 231228 h 266509"/>
                <a:gd name="connsiteX58" fmla="*/ 268965 w 310819"/>
                <a:gd name="connsiteY58" fmla="*/ 264162 h 266509"/>
                <a:gd name="connsiteX59" fmla="*/ 240834 w 310819"/>
                <a:gd name="connsiteY59" fmla="*/ 264162 h 266509"/>
                <a:gd name="connsiteX60" fmla="*/ 220936 w 310819"/>
                <a:gd name="connsiteY60" fmla="*/ 262104 h 266509"/>
                <a:gd name="connsiteX61" fmla="*/ 212016 w 310819"/>
                <a:gd name="connsiteY61" fmla="*/ 249067 h 266509"/>
                <a:gd name="connsiteX62" fmla="*/ 178395 w 310819"/>
                <a:gd name="connsiteY62" fmla="*/ 158497 h 266509"/>
                <a:gd name="connsiteX63" fmla="*/ 225739 w 310819"/>
                <a:gd name="connsiteY63" fmla="*/ 158497 h 26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10819" h="266509">
                  <a:moveTo>
                    <a:pt x="43226" y="1372"/>
                  </a:moveTo>
                  <a:lnTo>
                    <a:pt x="147519" y="1372"/>
                  </a:lnTo>
                  <a:lnTo>
                    <a:pt x="131052" y="103606"/>
                  </a:lnTo>
                  <a:cubicBezTo>
                    <a:pt x="129680" y="113899"/>
                    <a:pt x="124877" y="120760"/>
                    <a:pt x="116643" y="124877"/>
                  </a:cubicBezTo>
                  <a:cubicBezTo>
                    <a:pt x="122819" y="129680"/>
                    <a:pt x="125563" y="135855"/>
                    <a:pt x="124190" y="144089"/>
                  </a:cubicBezTo>
                  <a:lnTo>
                    <a:pt x="110468" y="227111"/>
                  </a:lnTo>
                  <a:cubicBezTo>
                    <a:pt x="109096" y="247009"/>
                    <a:pt x="98804" y="255929"/>
                    <a:pt x="79592" y="254556"/>
                  </a:cubicBezTo>
                  <a:lnTo>
                    <a:pt x="41854" y="254556"/>
                  </a:lnTo>
                  <a:lnTo>
                    <a:pt x="39796" y="266221"/>
                  </a:lnTo>
                  <a:lnTo>
                    <a:pt x="0" y="266221"/>
                  </a:lnTo>
                  <a:lnTo>
                    <a:pt x="43226" y="1372"/>
                  </a:lnTo>
                  <a:close/>
                  <a:moveTo>
                    <a:pt x="102234" y="35679"/>
                  </a:moveTo>
                  <a:lnTo>
                    <a:pt x="78220" y="35679"/>
                  </a:lnTo>
                  <a:lnTo>
                    <a:pt x="66555" y="108410"/>
                  </a:lnTo>
                  <a:lnTo>
                    <a:pt x="85767" y="108410"/>
                  </a:lnTo>
                  <a:cubicBezTo>
                    <a:pt x="89198" y="108410"/>
                    <a:pt x="91256" y="105665"/>
                    <a:pt x="91942" y="100176"/>
                  </a:cubicBezTo>
                  <a:lnTo>
                    <a:pt x="102234" y="35679"/>
                  </a:lnTo>
                  <a:close/>
                  <a:moveTo>
                    <a:pt x="83709" y="142716"/>
                  </a:moveTo>
                  <a:lnTo>
                    <a:pt x="61066" y="142716"/>
                  </a:lnTo>
                  <a:lnTo>
                    <a:pt x="48715" y="220936"/>
                  </a:lnTo>
                  <a:lnTo>
                    <a:pt x="66555" y="220936"/>
                  </a:lnTo>
                  <a:cubicBezTo>
                    <a:pt x="69986" y="221622"/>
                    <a:pt x="72044" y="218191"/>
                    <a:pt x="72730" y="211330"/>
                  </a:cubicBezTo>
                  <a:lnTo>
                    <a:pt x="83709" y="142716"/>
                  </a:lnTo>
                  <a:close/>
                  <a:moveTo>
                    <a:pt x="310820" y="0"/>
                  </a:moveTo>
                  <a:lnTo>
                    <a:pt x="292294" y="116643"/>
                  </a:lnTo>
                  <a:cubicBezTo>
                    <a:pt x="290922" y="141344"/>
                    <a:pt x="277199" y="152322"/>
                    <a:pt x="251812" y="149578"/>
                  </a:cubicBezTo>
                  <a:lnTo>
                    <a:pt x="177023" y="149578"/>
                  </a:lnTo>
                  <a:lnTo>
                    <a:pt x="164673" y="225739"/>
                  </a:lnTo>
                  <a:cubicBezTo>
                    <a:pt x="164673" y="229856"/>
                    <a:pt x="166045" y="231914"/>
                    <a:pt x="168789" y="231914"/>
                  </a:cubicBezTo>
                  <a:lnTo>
                    <a:pt x="198979" y="231914"/>
                  </a:lnTo>
                  <a:lnTo>
                    <a:pt x="193490" y="266221"/>
                  </a:lnTo>
                  <a:lnTo>
                    <a:pt x="136541" y="266221"/>
                  </a:lnTo>
                  <a:cubicBezTo>
                    <a:pt x="120074" y="268279"/>
                    <a:pt x="113898" y="259359"/>
                    <a:pt x="119388" y="238775"/>
                  </a:cubicBezTo>
                  <a:lnTo>
                    <a:pt x="157811" y="0"/>
                  </a:lnTo>
                  <a:lnTo>
                    <a:pt x="310820" y="0"/>
                  </a:lnTo>
                  <a:close/>
                  <a:moveTo>
                    <a:pt x="262104" y="34993"/>
                  </a:moveTo>
                  <a:lnTo>
                    <a:pt x="195549" y="34993"/>
                  </a:lnTo>
                  <a:lnTo>
                    <a:pt x="192118" y="56263"/>
                  </a:lnTo>
                  <a:lnTo>
                    <a:pt x="258673" y="56263"/>
                  </a:lnTo>
                  <a:lnTo>
                    <a:pt x="262104" y="34993"/>
                  </a:lnTo>
                  <a:close/>
                  <a:moveTo>
                    <a:pt x="253184" y="90570"/>
                  </a:moveTo>
                  <a:lnTo>
                    <a:pt x="186629" y="90570"/>
                  </a:lnTo>
                  <a:lnTo>
                    <a:pt x="183198" y="113212"/>
                  </a:lnTo>
                  <a:lnTo>
                    <a:pt x="240148" y="113212"/>
                  </a:lnTo>
                  <a:cubicBezTo>
                    <a:pt x="247009" y="114585"/>
                    <a:pt x="251126" y="111154"/>
                    <a:pt x="251812" y="101548"/>
                  </a:cubicBezTo>
                  <a:lnTo>
                    <a:pt x="253184" y="90570"/>
                  </a:lnTo>
                  <a:close/>
                  <a:moveTo>
                    <a:pt x="225739" y="159184"/>
                  </a:moveTo>
                  <a:lnTo>
                    <a:pt x="230542" y="167417"/>
                  </a:lnTo>
                  <a:lnTo>
                    <a:pt x="243578" y="167417"/>
                  </a:lnTo>
                  <a:cubicBezTo>
                    <a:pt x="247009" y="167417"/>
                    <a:pt x="249067" y="166045"/>
                    <a:pt x="250440" y="163986"/>
                  </a:cubicBezTo>
                  <a:lnTo>
                    <a:pt x="252498" y="159184"/>
                  </a:lnTo>
                  <a:lnTo>
                    <a:pt x="287491" y="159184"/>
                  </a:lnTo>
                  <a:lnTo>
                    <a:pt x="273768" y="183884"/>
                  </a:lnTo>
                  <a:cubicBezTo>
                    <a:pt x="270338" y="190746"/>
                    <a:pt x="264162" y="194177"/>
                    <a:pt x="255243" y="193490"/>
                  </a:cubicBezTo>
                  <a:lnTo>
                    <a:pt x="238089" y="193490"/>
                  </a:lnTo>
                  <a:lnTo>
                    <a:pt x="251126" y="224366"/>
                  </a:lnTo>
                  <a:cubicBezTo>
                    <a:pt x="253184" y="229856"/>
                    <a:pt x="256615" y="232600"/>
                    <a:pt x="260732" y="231228"/>
                  </a:cubicBezTo>
                  <a:lnTo>
                    <a:pt x="274454" y="231228"/>
                  </a:lnTo>
                  <a:lnTo>
                    <a:pt x="268965" y="264162"/>
                  </a:lnTo>
                  <a:lnTo>
                    <a:pt x="240834" y="264162"/>
                  </a:lnTo>
                  <a:cubicBezTo>
                    <a:pt x="230542" y="264162"/>
                    <a:pt x="223680" y="263476"/>
                    <a:pt x="220936" y="262104"/>
                  </a:cubicBezTo>
                  <a:cubicBezTo>
                    <a:pt x="217505" y="260046"/>
                    <a:pt x="214075" y="255243"/>
                    <a:pt x="212016" y="249067"/>
                  </a:cubicBezTo>
                  <a:lnTo>
                    <a:pt x="178395" y="158497"/>
                  </a:lnTo>
                  <a:lnTo>
                    <a:pt x="225739" y="158497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6478402" y="3884142"/>
              <a:ext cx="296410" cy="258088"/>
            </a:xfrm>
            <a:custGeom>
              <a:avLst/>
              <a:gdLst>
                <a:gd name="connsiteX0" fmla="*/ 27445 w 296410"/>
                <a:gd name="connsiteY0" fmla="*/ 100277 h 258088"/>
                <a:gd name="connsiteX1" fmla="*/ 46657 w 296410"/>
                <a:gd name="connsiteY1" fmla="*/ 88613 h 258088"/>
                <a:gd name="connsiteX2" fmla="*/ 69986 w 296410"/>
                <a:gd name="connsiteY2" fmla="*/ 57737 h 258088"/>
                <a:gd name="connsiteX3" fmla="*/ 125563 w 296410"/>
                <a:gd name="connsiteY3" fmla="*/ 57737 h 258088"/>
                <a:gd name="connsiteX4" fmla="*/ 79592 w 296410"/>
                <a:gd name="connsiteY4" fmla="*/ 122920 h 258088"/>
                <a:gd name="connsiteX5" fmla="*/ 36365 w 296410"/>
                <a:gd name="connsiteY5" fmla="*/ 142818 h 258088"/>
                <a:gd name="connsiteX6" fmla="*/ 7547 w 296410"/>
                <a:gd name="connsiteY6" fmla="*/ 142818 h 258088"/>
                <a:gd name="connsiteX7" fmla="*/ 14409 w 296410"/>
                <a:gd name="connsiteY7" fmla="*/ 100277 h 258088"/>
                <a:gd name="connsiteX8" fmla="*/ 27445 w 296410"/>
                <a:gd name="connsiteY8" fmla="*/ 100277 h 258088"/>
                <a:gd name="connsiteX9" fmla="*/ 135169 w 296410"/>
                <a:gd name="connsiteY9" fmla="*/ 84496 h 258088"/>
                <a:gd name="connsiteX10" fmla="*/ 192118 w 296410"/>
                <a:gd name="connsiteY10" fmla="*/ 84496 h 258088"/>
                <a:gd name="connsiteX11" fmla="*/ 91942 w 296410"/>
                <a:gd name="connsiteY11" fmla="*/ 216234 h 258088"/>
                <a:gd name="connsiteX12" fmla="*/ 196921 w 296410"/>
                <a:gd name="connsiteY12" fmla="*/ 216234 h 258088"/>
                <a:gd name="connsiteX13" fmla="*/ 190060 w 296410"/>
                <a:gd name="connsiteY13" fmla="*/ 258089 h 258088"/>
                <a:gd name="connsiteX14" fmla="*/ 0 w 296410"/>
                <a:gd name="connsiteY14" fmla="*/ 258089 h 258088"/>
                <a:gd name="connsiteX15" fmla="*/ 6861 w 296410"/>
                <a:gd name="connsiteY15" fmla="*/ 216234 h 258088"/>
                <a:gd name="connsiteX16" fmla="*/ 32248 w 296410"/>
                <a:gd name="connsiteY16" fmla="*/ 216234 h 258088"/>
                <a:gd name="connsiteX17" fmla="*/ 135169 w 296410"/>
                <a:gd name="connsiteY17" fmla="*/ 84496 h 258088"/>
                <a:gd name="connsiteX18" fmla="*/ 66555 w 296410"/>
                <a:gd name="connsiteY18" fmla="*/ 102 h 258088"/>
                <a:gd name="connsiteX19" fmla="*/ 236031 w 296410"/>
                <a:gd name="connsiteY19" fmla="*/ 102 h 258088"/>
                <a:gd name="connsiteX20" fmla="*/ 247695 w 296410"/>
                <a:gd name="connsiteY20" fmla="*/ 9708 h 258088"/>
                <a:gd name="connsiteX21" fmla="*/ 269651 w 296410"/>
                <a:gd name="connsiteY21" fmla="*/ 52248 h 258088"/>
                <a:gd name="connsiteX22" fmla="*/ 288177 w 296410"/>
                <a:gd name="connsiteY22" fmla="*/ 66657 h 258088"/>
                <a:gd name="connsiteX23" fmla="*/ 296411 w 296410"/>
                <a:gd name="connsiteY23" fmla="*/ 66657 h 258088"/>
                <a:gd name="connsiteX24" fmla="*/ 289549 w 296410"/>
                <a:gd name="connsiteY24" fmla="*/ 108511 h 258088"/>
                <a:gd name="connsiteX25" fmla="*/ 257987 w 296410"/>
                <a:gd name="connsiteY25" fmla="*/ 108511 h 258088"/>
                <a:gd name="connsiteX26" fmla="*/ 229856 w 296410"/>
                <a:gd name="connsiteY26" fmla="*/ 89299 h 258088"/>
                <a:gd name="connsiteX27" fmla="*/ 208586 w 296410"/>
                <a:gd name="connsiteY27" fmla="*/ 50190 h 258088"/>
                <a:gd name="connsiteX28" fmla="*/ 196921 w 296410"/>
                <a:gd name="connsiteY28" fmla="*/ 41956 h 258088"/>
                <a:gd name="connsiteX29" fmla="*/ 60380 w 296410"/>
                <a:gd name="connsiteY29" fmla="*/ 41956 h 258088"/>
                <a:gd name="connsiteX30" fmla="*/ 66555 w 296410"/>
                <a:gd name="connsiteY30" fmla="*/ 102 h 258088"/>
                <a:gd name="connsiteX31" fmla="*/ 170162 w 296410"/>
                <a:gd name="connsiteY31" fmla="*/ 153796 h 258088"/>
                <a:gd name="connsiteX32" fmla="*/ 225739 w 296410"/>
                <a:gd name="connsiteY32" fmla="*/ 153796 h 258088"/>
                <a:gd name="connsiteX33" fmla="*/ 261418 w 296410"/>
                <a:gd name="connsiteY33" fmla="*/ 218979 h 258088"/>
                <a:gd name="connsiteX34" fmla="*/ 268279 w 296410"/>
                <a:gd name="connsiteY34" fmla="*/ 222410 h 258088"/>
                <a:gd name="connsiteX35" fmla="*/ 273082 w 296410"/>
                <a:gd name="connsiteY35" fmla="*/ 222410 h 258088"/>
                <a:gd name="connsiteX36" fmla="*/ 267593 w 296410"/>
                <a:gd name="connsiteY36" fmla="*/ 258089 h 258088"/>
                <a:gd name="connsiteX37" fmla="*/ 243578 w 296410"/>
                <a:gd name="connsiteY37" fmla="*/ 258089 h 258088"/>
                <a:gd name="connsiteX38" fmla="*/ 218191 w 296410"/>
                <a:gd name="connsiteY38" fmla="*/ 243680 h 258088"/>
                <a:gd name="connsiteX39" fmla="*/ 170162 w 296410"/>
                <a:gd name="connsiteY39" fmla="*/ 153796 h 25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6410" h="258088">
                  <a:moveTo>
                    <a:pt x="27445" y="100277"/>
                  </a:moveTo>
                  <a:cubicBezTo>
                    <a:pt x="34307" y="101650"/>
                    <a:pt x="40482" y="97533"/>
                    <a:pt x="46657" y="88613"/>
                  </a:cubicBezTo>
                  <a:lnTo>
                    <a:pt x="69986" y="57737"/>
                  </a:lnTo>
                  <a:lnTo>
                    <a:pt x="125563" y="57737"/>
                  </a:lnTo>
                  <a:lnTo>
                    <a:pt x="79592" y="122920"/>
                  </a:lnTo>
                  <a:cubicBezTo>
                    <a:pt x="69300" y="136643"/>
                    <a:pt x="54891" y="142818"/>
                    <a:pt x="36365" y="142818"/>
                  </a:cubicBezTo>
                  <a:lnTo>
                    <a:pt x="7547" y="142818"/>
                  </a:lnTo>
                  <a:lnTo>
                    <a:pt x="14409" y="100277"/>
                  </a:lnTo>
                  <a:lnTo>
                    <a:pt x="27445" y="100277"/>
                  </a:lnTo>
                  <a:close/>
                  <a:moveTo>
                    <a:pt x="135169" y="84496"/>
                  </a:moveTo>
                  <a:lnTo>
                    <a:pt x="192118" y="84496"/>
                  </a:lnTo>
                  <a:lnTo>
                    <a:pt x="91942" y="216234"/>
                  </a:lnTo>
                  <a:lnTo>
                    <a:pt x="196921" y="216234"/>
                  </a:lnTo>
                  <a:lnTo>
                    <a:pt x="190060" y="258089"/>
                  </a:lnTo>
                  <a:lnTo>
                    <a:pt x="0" y="258089"/>
                  </a:lnTo>
                  <a:lnTo>
                    <a:pt x="6861" y="216234"/>
                  </a:lnTo>
                  <a:lnTo>
                    <a:pt x="32248" y="216234"/>
                  </a:lnTo>
                  <a:lnTo>
                    <a:pt x="135169" y="84496"/>
                  </a:lnTo>
                  <a:close/>
                  <a:moveTo>
                    <a:pt x="66555" y="102"/>
                  </a:moveTo>
                  <a:lnTo>
                    <a:pt x="236031" y="102"/>
                  </a:lnTo>
                  <a:cubicBezTo>
                    <a:pt x="240148" y="-585"/>
                    <a:pt x="244264" y="2160"/>
                    <a:pt x="247695" y="9708"/>
                  </a:cubicBezTo>
                  <a:lnTo>
                    <a:pt x="269651" y="52248"/>
                  </a:lnTo>
                  <a:cubicBezTo>
                    <a:pt x="276513" y="61854"/>
                    <a:pt x="282002" y="66657"/>
                    <a:pt x="288177" y="66657"/>
                  </a:cubicBezTo>
                  <a:lnTo>
                    <a:pt x="296411" y="66657"/>
                  </a:lnTo>
                  <a:lnTo>
                    <a:pt x="289549" y="108511"/>
                  </a:lnTo>
                  <a:lnTo>
                    <a:pt x="257987" y="108511"/>
                  </a:lnTo>
                  <a:cubicBezTo>
                    <a:pt x="247009" y="108511"/>
                    <a:pt x="237403" y="102336"/>
                    <a:pt x="229856" y="89299"/>
                  </a:cubicBezTo>
                  <a:lnTo>
                    <a:pt x="208586" y="50190"/>
                  </a:lnTo>
                  <a:cubicBezTo>
                    <a:pt x="205155" y="44700"/>
                    <a:pt x="201724" y="41956"/>
                    <a:pt x="196921" y="41956"/>
                  </a:cubicBezTo>
                  <a:lnTo>
                    <a:pt x="60380" y="41956"/>
                  </a:lnTo>
                  <a:lnTo>
                    <a:pt x="66555" y="102"/>
                  </a:lnTo>
                  <a:close/>
                  <a:moveTo>
                    <a:pt x="170162" y="153796"/>
                  </a:moveTo>
                  <a:lnTo>
                    <a:pt x="225739" y="153796"/>
                  </a:lnTo>
                  <a:lnTo>
                    <a:pt x="261418" y="218979"/>
                  </a:lnTo>
                  <a:cubicBezTo>
                    <a:pt x="262790" y="221724"/>
                    <a:pt x="264848" y="222410"/>
                    <a:pt x="268279" y="222410"/>
                  </a:cubicBezTo>
                  <a:lnTo>
                    <a:pt x="273082" y="222410"/>
                  </a:lnTo>
                  <a:lnTo>
                    <a:pt x="267593" y="258089"/>
                  </a:lnTo>
                  <a:lnTo>
                    <a:pt x="243578" y="258089"/>
                  </a:lnTo>
                  <a:cubicBezTo>
                    <a:pt x="232600" y="257403"/>
                    <a:pt x="223680" y="252600"/>
                    <a:pt x="218191" y="243680"/>
                  </a:cubicBezTo>
                  <a:lnTo>
                    <a:pt x="170162" y="153796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6786477" y="3884243"/>
              <a:ext cx="308074" cy="266906"/>
            </a:xfrm>
            <a:custGeom>
              <a:avLst/>
              <a:gdLst>
                <a:gd name="connsiteX0" fmla="*/ 32934 w 308074"/>
                <a:gd name="connsiteY0" fmla="*/ 37051 h 266906"/>
                <a:gd name="connsiteX1" fmla="*/ 39109 w 308074"/>
                <a:gd name="connsiteY1" fmla="*/ 0 h 266906"/>
                <a:gd name="connsiteX2" fmla="*/ 308075 w 308074"/>
                <a:gd name="connsiteY2" fmla="*/ 0 h 266906"/>
                <a:gd name="connsiteX3" fmla="*/ 271024 w 308074"/>
                <a:gd name="connsiteY3" fmla="*/ 227797 h 266906"/>
                <a:gd name="connsiteX4" fmla="*/ 260045 w 308074"/>
                <a:gd name="connsiteY4" fmla="*/ 258673 h 266906"/>
                <a:gd name="connsiteX5" fmla="*/ 231227 w 308074"/>
                <a:gd name="connsiteY5" fmla="*/ 266907 h 266906"/>
                <a:gd name="connsiteX6" fmla="*/ 202410 w 308074"/>
                <a:gd name="connsiteY6" fmla="*/ 266907 h 266906"/>
                <a:gd name="connsiteX7" fmla="*/ 207899 w 308074"/>
                <a:gd name="connsiteY7" fmla="*/ 232600 h 266906"/>
                <a:gd name="connsiteX8" fmla="*/ 218877 w 308074"/>
                <a:gd name="connsiteY8" fmla="*/ 232600 h 266906"/>
                <a:gd name="connsiteX9" fmla="*/ 225738 w 308074"/>
                <a:gd name="connsiteY9" fmla="*/ 225739 h 266906"/>
                <a:gd name="connsiteX10" fmla="*/ 255929 w 308074"/>
                <a:gd name="connsiteY10" fmla="*/ 37051 h 266906"/>
                <a:gd name="connsiteX11" fmla="*/ 32934 w 308074"/>
                <a:gd name="connsiteY11" fmla="*/ 37051 h 266906"/>
                <a:gd name="connsiteX12" fmla="*/ 30190 w 308074"/>
                <a:gd name="connsiteY12" fmla="*/ 59008 h 266906"/>
                <a:gd name="connsiteX13" fmla="*/ 234658 w 308074"/>
                <a:gd name="connsiteY13" fmla="*/ 59008 h 266906"/>
                <a:gd name="connsiteX14" fmla="*/ 229169 w 308074"/>
                <a:gd name="connsiteY14" fmla="*/ 94687 h 266906"/>
                <a:gd name="connsiteX15" fmla="*/ 24701 w 308074"/>
                <a:gd name="connsiteY15" fmla="*/ 94687 h 266906"/>
                <a:gd name="connsiteX16" fmla="*/ 30190 w 308074"/>
                <a:gd name="connsiteY16" fmla="*/ 59008 h 266906"/>
                <a:gd name="connsiteX17" fmla="*/ 0 w 308074"/>
                <a:gd name="connsiteY17" fmla="*/ 255243 h 266906"/>
                <a:gd name="connsiteX18" fmla="*/ 23328 w 308074"/>
                <a:gd name="connsiteY18" fmla="*/ 112526 h 266906"/>
                <a:gd name="connsiteX19" fmla="*/ 225738 w 308074"/>
                <a:gd name="connsiteY19" fmla="*/ 112526 h 266906"/>
                <a:gd name="connsiteX20" fmla="*/ 207213 w 308074"/>
                <a:gd name="connsiteY20" fmla="*/ 229169 h 266906"/>
                <a:gd name="connsiteX21" fmla="*/ 176337 w 308074"/>
                <a:gd name="connsiteY21" fmla="*/ 255243 h 266906"/>
                <a:gd name="connsiteX22" fmla="*/ 0 w 308074"/>
                <a:gd name="connsiteY22" fmla="*/ 255243 h 266906"/>
                <a:gd name="connsiteX23" fmla="*/ 63811 w 308074"/>
                <a:gd name="connsiteY23" fmla="*/ 150950 h 266906"/>
                <a:gd name="connsiteX24" fmla="*/ 52832 w 308074"/>
                <a:gd name="connsiteY24" fmla="*/ 220936 h 266906"/>
                <a:gd name="connsiteX25" fmla="*/ 157125 w 308074"/>
                <a:gd name="connsiteY25" fmla="*/ 220936 h 266906"/>
                <a:gd name="connsiteX26" fmla="*/ 165359 w 308074"/>
                <a:gd name="connsiteY26" fmla="*/ 214075 h 266906"/>
                <a:gd name="connsiteX27" fmla="*/ 175651 w 308074"/>
                <a:gd name="connsiteY27" fmla="*/ 150950 h 266906"/>
                <a:gd name="connsiteX28" fmla="*/ 63811 w 308074"/>
                <a:gd name="connsiteY28" fmla="*/ 150950 h 26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8074" h="266906">
                  <a:moveTo>
                    <a:pt x="32934" y="37051"/>
                  </a:moveTo>
                  <a:lnTo>
                    <a:pt x="39109" y="0"/>
                  </a:lnTo>
                  <a:lnTo>
                    <a:pt x="308075" y="0"/>
                  </a:lnTo>
                  <a:lnTo>
                    <a:pt x="271024" y="227797"/>
                  </a:lnTo>
                  <a:cubicBezTo>
                    <a:pt x="268279" y="243578"/>
                    <a:pt x="264848" y="253870"/>
                    <a:pt x="260045" y="258673"/>
                  </a:cubicBezTo>
                  <a:cubicBezTo>
                    <a:pt x="255242" y="264162"/>
                    <a:pt x="245637" y="266907"/>
                    <a:pt x="231227" y="266907"/>
                  </a:cubicBezTo>
                  <a:lnTo>
                    <a:pt x="202410" y="266907"/>
                  </a:lnTo>
                  <a:lnTo>
                    <a:pt x="207899" y="232600"/>
                  </a:lnTo>
                  <a:lnTo>
                    <a:pt x="218877" y="232600"/>
                  </a:lnTo>
                  <a:cubicBezTo>
                    <a:pt x="223680" y="233286"/>
                    <a:pt x="225738" y="231228"/>
                    <a:pt x="225738" y="225739"/>
                  </a:cubicBezTo>
                  <a:lnTo>
                    <a:pt x="255929" y="37051"/>
                  </a:lnTo>
                  <a:lnTo>
                    <a:pt x="32934" y="37051"/>
                  </a:lnTo>
                  <a:close/>
                  <a:moveTo>
                    <a:pt x="30190" y="59008"/>
                  </a:moveTo>
                  <a:lnTo>
                    <a:pt x="234658" y="59008"/>
                  </a:lnTo>
                  <a:lnTo>
                    <a:pt x="229169" y="94687"/>
                  </a:lnTo>
                  <a:lnTo>
                    <a:pt x="24701" y="94687"/>
                  </a:lnTo>
                  <a:lnTo>
                    <a:pt x="30190" y="59008"/>
                  </a:lnTo>
                  <a:close/>
                  <a:moveTo>
                    <a:pt x="0" y="255243"/>
                  </a:moveTo>
                  <a:lnTo>
                    <a:pt x="23328" y="112526"/>
                  </a:lnTo>
                  <a:lnTo>
                    <a:pt x="225738" y="112526"/>
                  </a:lnTo>
                  <a:lnTo>
                    <a:pt x="207213" y="229169"/>
                  </a:lnTo>
                  <a:cubicBezTo>
                    <a:pt x="205841" y="248381"/>
                    <a:pt x="195549" y="256615"/>
                    <a:pt x="176337" y="255243"/>
                  </a:cubicBezTo>
                  <a:lnTo>
                    <a:pt x="0" y="255243"/>
                  </a:lnTo>
                  <a:close/>
                  <a:moveTo>
                    <a:pt x="63811" y="150950"/>
                  </a:moveTo>
                  <a:lnTo>
                    <a:pt x="52832" y="220936"/>
                  </a:lnTo>
                  <a:lnTo>
                    <a:pt x="157125" y="220936"/>
                  </a:lnTo>
                  <a:cubicBezTo>
                    <a:pt x="162614" y="221622"/>
                    <a:pt x="165359" y="219564"/>
                    <a:pt x="165359" y="214075"/>
                  </a:cubicBezTo>
                  <a:lnTo>
                    <a:pt x="175651" y="150950"/>
                  </a:lnTo>
                  <a:lnTo>
                    <a:pt x="63811" y="150950"/>
                  </a:lnTo>
                  <a:close/>
                </a:path>
              </a:pathLst>
            </a:custGeom>
            <a:solidFill>
              <a:srgbClr val="0091DA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6654052" y="4277399"/>
              <a:ext cx="220935" cy="180453"/>
            </a:xfrm>
            <a:custGeom>
              <a:avLst/>
              <a:gdLst>
                <a:gd name="connsiteX0" fmla="*/ 220936 w 220935"/>
                <a:gd name="connsiteY0" fmla="*/ 0 h 180453"/>
                <a:gd name="connsiteX1" fmla="*/ 220936 w 220935"/>
                <a:gd name="connsiteY1" fmla="*/ 180454 h 180453"/>
                <a:gd name="connsiteX2" fmla="*/ 172220 w 220935"/>
                <a:gd name="connsiteY2" fmla="*/ 180454 h 180453"/>
                <a:gd name="connsiteX3" fmla="*/ 172220 w 220935"/>
                <a:gd name="connsiteY3" fmla="*/ 69300 h 180453"/>
                <a:gd name="connsiteX4" fmla="*/ 126249 w 220935"/>
                <a:gd name="connsiteY4" fmla="*/ 139972 h 180453"/>
                <a:gd name="connsiteX5" fmla="*/ 126249 w 220935"/>
                <a:gd name="connsiteY5" fmla="*/ 139972 h 180453"/>
                <a:gd name="connsiteX6" fmla="*/ 110468 w 220935"/>
                <a:gd name="connsiteY6" fmla="*/ 148891 h 180453"/>
                <a:gd name="connsiteX7" fmla="*/ 94687 w 220935"/>
                <a:gd name="connsiteY7" fmla="*/ 139972 h 180453"/>
                <a:gd name="connsiteX8" fmla="*/ 94687 w 220935"/>
                <a:gd name="connsiteY8" fmla="*/ 139972 h 180453"/>
                <a:gd name="connsiteX9" fmla="*/ 48716 w 220935"/>
                <a:gd name="connsiteY9" fmla="*/ 69300 h 180453"/>
                <a:gd name="connsiteX10" fmla="*/ 48716 w 220935"/>
                <a:gd name="connsiteY10" fmla="*/ 180454 h 180453"/>
                <a:gd name="connsiteX11" fmla="*/ 0 w 220935"/>
                <a:gd name="connsiteY11" fmla="*/ 180454 h 180453"/>
                <a:gd name="connsiteX12" fmla="*/ 0 w 220935"/>
                <a:gd name="connsiteY12" fmla="*/ 0 h 180453"/>
                <a:gd name="connsiteX13" fmla="*/ 48716 w 220935"/>
                <a:gd name="connsiteY13" fmla="*/ 0 h 180453"/>
                <a:gd name="connsiteX14" fmla="*/ 48716 w 220935"/>
                <a:gd name="connsiteY14" fmla="*/ 0 h 180453"/>
                <a:gd name="connsiteX15" fmla="*/ 110468 w 220935"/>
                <a:gd name="connsiteY15" fmla="*/ 94687 h 180453"/>
                <a:gd name="connsiteX16" fmla="*/ 172220 w 220935"/>
                <a:gd name="connsiteY16" fmla="*/ 0 h 180453"/>
                <a:gd name="connsiteX17" fmla="*/ 172220 w 220935"/>
                <a:gd name="connsiteY17" fmla="*/ 0 h 180453"/>
                <a:gd name="connsiteX18" fmla="*/ 220936 w 220935"/>
                <a:gd name="connsiteY18" fmla="*/ 0 h 18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935" h="180453">
                  <a:moveTo>
                    <a:pt x="220936" y="0"/>
                  </a:moveTo>
                  <a:lnTo>
                    <a:pt x="220936" y="180454"/>
                  </a:lnTo>
                  <a:lnTo>
                    <a:pt x="172220" y="180454"/>
                  </a:lnTo>
                  <a:lnTo>
                    <a:pt x="172220" y="69300"/>
                  </a:lnTo>
                  <a:lnTo>
                    <a:pt x="126249" y="139972"/>
                  </a:lnTo>
                  <a:lnTo>
                    <a:pt x="126249" y="139972"/>
                  </a:lnTo>
                  <a:cubicBezTo>
                    <a:pt x="122819" y="145461"/>
                    <a:pt x="117330" y="148891"/>
                    <a:pt x="110468" y="148891"/>
                  </a:cubicBezTo>
                  <a:cubicBezTo>
                    <a:pt x="103607" y="148891"/>
                    <a:pt x="98118" y="145461"/>
                    <a:pt x="94687" y="139972"/>
                  </a:cubicBezTo>
                  <a:lnTo>
                    <a:pt x="94687" y="139972"/>
                  </a:lnTo>
                  <a:lnTo>
                    <a:pt x="48716" y="69300"/>
                  </a:lnTo>
                  <a:lnTo>
                    <a:pt x="48716" y="180454"/>
                  </a:lnTo>
                  <a:lnTo>
                    <a:pt x="0" y="180454"/>
                  </a:lnTo>
                  <a:lnTo>
                    <a:pt x="0" y="0"/>
                  </a:lnTo>
                  <a:lnTo>
                    <a:pt x="48716" y="0"/>
                  </a:lnTo>
                  <a:lnTo>
                    <a:pt x="48716" y="0"/>
                  </a:lnTo>
                  <a:lnTo>
                    <a:pt x="110468" y="94687"/>
                  </a:lnTo>
                  <a:lnTo>
                    <a:pt x="172220" y="0"/>
                  </a:lnTo>
                  <a:lnTo>
                    <a:pt x="172220" y="0"/>
                  </a:lnTo>
                  <a:lnTo>
                    <a:pt x="220936" y="0"/>
                  </a:lnTo>
                  <a:close/>
                </a:path>
              </a:pathLst>
            </a:custGeom>
            <a:solidFill>
              <a:srgbClr val="6C6D6F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6896259" y="4272596"/>
              <a:ext cx="196920" cy="187315"/>
            </a:xfrm>
            <a:custGeom>
              <a:avLst/>
              <a:gdLst>
                <a:gd name="connsiteX0" fmla="*/ 100176 w 196920"/>
                <a:gd name="connsiteY0" fmla="*/ 75475 h 187315"/>
                <a:gd name="connsiteX1" fmla="*/ 100176 w 196920"/>
                <a:gd name="connsiteY1" fmla="*/ 107723 h 187315"/>
                <a:gd name="connsiteX2" fmla="*/ 148891 w 196920"/>
                <a:gd name="connsiteY2" fmla="*/ 107723 h 187315"/>
                <a:gd name="connsiteX3" fmla="*/ 148891 w 196920"/>
                <a:gd name="connsiteY3" fmla="*/ 149578 h 187315"/>
                <a:gd name="connsiteX4" fmla="*/ 117329 w 196920"/>
                <a:gd name="connsiteY4" fmla="*/ 153008 h 187315"/>
                <a:gd name="connsiteX5" fmla="*/ 51460 w 196920"/>
                <a:gd name="connsiteY5" fmla="*/ 94001 h 187315"/>
                <a:gd name="connsiteX6" fmla="*/ 119387 w 196920"/>
                <a:gd name="connsiteY6" fmla="*/ 34307 h 187315"/>
                <a:gd name="connsiteX7" fmla="*/ 172220 w 196920"/>
                <a:gd name="connsiteY7" fmla="*/ 41854 h 187315"/>
                <a:gd name="connsiteX8" fmla="*/ 192118 w 196920"/>
                <a:gd name="connsiteY8" fmla="*/ 11664 h 187315"/>
                <a:gd name="connsiteX9" fmla="*/ 118015 w 196920"/>
                <a:gd name="connsiteY9" fmla="*/ 0 h 187315"/>
                <a:gd name="connsiteX10" fmla="*/ 0 w 196920"/>
                <a:gd name="connsiteY10" fmla="*/ 96059 h 187315"/>
                <a:gd name="connsiteX11" fmla="*/ 30190 w 196920"/>
                <a:gd name="connsiteY11" fmla="*/ 162614 h 187315"/>
                <a:gd name="connsiteX12" fmla="*/ 115957 w 196920"/>
                <a:gd name="connsiteY12" fmla="*/ 187315 h 187315"/>
                <a:gd name="connsiteX13" fmla="*/ 196921 w 196920"/>
                <a:gd name="connsiteY13" fmla="*/ 172220 h 187315"/>
                <a:gd name="connsiteX14" fmla="*/ 196921 w 196920"/>
                <a:gd name="connsiteY14" fmla="*/ 74789 h 187315"/>
                <a:gd name="connsiteX15" fmla="*/ 100176 w 196920"/>
                <a:gd name="connsiteY15" fmla="*/ 74789 h 18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920" h="187315">
                  <a:moveTo>
                    <a:pt x="100176" y="75475"/>
                  </a:moveTo>
                  <a:lnTo>
                    <a:pt x="100176" y="107723"/>
                  </a:lnTo>
                  <a:lnTo>
                    <a:pt x="148891" y="107723"/>
                  </a:lnTo>
                  <a:lnTo>
                    <a:pt x="148891" y="149578"/>
                  </a:lnTo>
                  <a:cubicBezTo>
                    <a:pt x="141344" y="150950"/>
                    <a:pt x="128993" y="153008"/>
                    <a:pt x="117329" y="153008"/>
                  </a:cubicBezTo>
                  <a:cubicBezTo>
                    <a:pt x="80964" y="153008"/>
                    <a:pt x="51460" y="131738"/>
                    <a:pt x="51460" y="94001"/>
                  </a:cubicBezTo>
                  <a:cubicBezTo>
                    <a:pt x="51460" y="54205"/>
                    <a:pt x="83022" y="34307"/>
                    <a:pt x="119387" y="34307"/>
                  </a:cubicBezTo>
                  <a:cubicBezTo>
                    <a:pt x="144775" y="34307"/>
                    <a:pt x="158497" y="37737"/>
                    <a:pt x="172220" y="41854"/>
                  </a:cubicBezTo>
                  <a:lnTo>
                    <a:pt x="192118" y="11664"/>
                  </a:lnTo>
                  <a:cubicBezTo>
                    <a:pt x="174278" y="5489"/>
                    <a:pt x="144775" y="0"/>
                    <a:pt x="118015" y="0"/>
                  </a:cubicBezTo>
                  <a:cubicBezTo>
                    <a:pt x="48715" y="0"/>
                    <a:pt x="686" y="35679"/>
                    <a:pt x="0" y="96059"/>
                  </a:cubicBezTo>
                  <a:cubicBezTo>
                    <a:pt x="0" y="122818"/>
                    <a:pt x="10292" y="146833"/>
                    <a:pt x="30190" y="162614"/>
                  </a:cubicBezTo>
                  <a:cubicBezTo>
                    <a:pt x="49401" y="179082"/>
                    <a:pt x="77533" y="187315"/>
                    <a:pt x="115957" y="187315"/>
                  </a:cubicBezTo>
                  <a:cubicBezTo>
                    <a:pt x="153008" y="187315"/>
                    <a:pt x="179767" y="178395"/>
                    <a:pt x="196921" y="172220"/>
                  </a:cubicBezTo>
                  <a:lnTo>
                    <a:pt x="196921" y="74789"/>
                  </a:lnTo>
                  <a:lnTo>
                    <a:pt x="100176" y="74789"/>
                  </a:lnTo>
                  <a:close/>
                </a:path>
              </a:pathLst>
            </a:custGeom>
            <a:solidFill>
              <a:srgbClr val="6C6D6F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6439978" y="4272596"/>
              <a:ext cx="193490" cy="187315"/>
            </a:xfrm>
            <a:custGeom>
              <a:avLst/>
              <a:gdLst>
                <a:gd name="connsiteX0" fmla="*/ 116643 w 193490"/>
                <a:gd name="connsiteY0" fmla="*/ 72730 h 187315"/>
                <a:gd name="connsiteX1" fmla="*/ 59693 w 193490"/>
                <a:gd name="connsiteY1" fmla="*/ 51460 h 187315"/>
                <a:gd name="connsiteX2" fmla="*/ 107723 w 193490"/>
                <a:gd name="connsiteY2" fmla="*/ 35679 h 187315"/>
                <a:gd name="connsiteX3" fmla="*/ 169475 w 193490"/>
                <a:gd name="connsiteY3" fmla="*/ 43227 h 187315"/>
                <a:gd name="connsiteX4" fmla="*/ 190059 w 193490"/>
                <a:gd name="connsiteY4" fmla="*/ 11664 h 187315"/>
                <a:gd name="connsiteX5" fmla="*/ 106351 w 193490"/>
                <a:gd name="connsiteY5" fmla="*/ 0 h 187315"/>
                <a:gd name="connsiteX6" fmla="*/ 4803 w 193490"/>
                <a:gd name="connsiteY6" fmla="*/ 53519 h 187315"/>
                <a:gd name="connsiteX7" fmla="*/ 81650 w 193490"/>
                <a:gd name="connsiteY7" fmla="*/ 107723 h 187315"/>
                <a:gd name="connsiteX8" fmla="*/ 138599 w 193490"/>
                <a:gd name="connsiteY8" fmla="*/ 132424 h 187315"/>
                <a:gd name="connsiteX9" fmla="*/ 87139 w 193490"/>
                <a:gd name="connsiteY9" fmla="*/ 152322 h 187315"/>
                <a:gd name="connsiteX10" fmla="*/ 20584 w 193490"/>
                <a:gd name="connsiteY10" fmla="*/ 139286 h 187315"/>
                <a:gd name="connsiteX11" fmla="*/ 0 w 193490"/>
                <a:gd name="connsiteY11" fmla="*/ 170848 h 187315"/>
                <a:gd name="connsiteX12" fmla="*/ 89884 w 193490"/>
                <a:gd name="connsiteY12" fmla="*/ 187315 h 187315"/>
                <a:gd name="connsiteX13" fmla="*/ 193490 w 193490"/>
                <a:gd name="connsiteY13" fmla="*/ 127621 h 187315"/>
                <a:gd name="connsiteX14" fmla="*/ 116643 w 193490"/>
                <a:gd name="connsiteY14" fmla="*/ 72730 h 18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490" h="187315">
                  <a:moveTo>
                    <a:pt x="116643" y="72730"/>
                  </a:moveTo>
                  <a:cubicBezTo>
                    <a:pt x="79592" y="65869"/>
                    <a:pt x="59693" y="64497"/>
                    <a:pt x="59693" y="51460"/>
                  </a:cubicBezTo>
                  <a:cubicBezTo>
                    <a:pt x="59693" y="37737"/>
                    <a:pt x="80278" y="35679"/>
                    <a:pt x="107723" y="35679"/>
                  </a:cubicBezTo>
                  <a:cubicBezTo>
                    <a:pt x="127621" y="35679"/>
                    <a:pt x="155753" y="39796"/>
                    <a:pt x="169475" y="43227"/>
                  </a:cubicBezTo>
                  <a:lnTo>
                    <a:pt x="190059" y="11664"/>
                  </a:lnTo>
                  <a:cubicBezTo>
                    <a:pt x="168103" y="4117"/>
                    <a:pt x="135168" y="0"/>
                    <a:pt x="106351" y="0"/>
                  </a:cubicBezTo>
                  <a:cubicBezTo>
                    <a:pt x="41168" y="0"/>
                    <a:pt x="4803" y="19898"/>
                    <a:pt x="4803" y="53519"/>
                  </a:cubicBezTo>
                  <a:cubicBezTo>
                    <a:pt x="4803" y="86453"/>
                    <a:pt x="32248" y="100176"/>
                    <a:pt x="81650" y="107723"/>
                  </a:cubicBezTo>
                  <a:cubicBezTo>
                    <a:pt x="115271" y="113212"/>
                    <a:pt x="138599" y="114585"/>
                    <a:pt x="138599" y="132424"/>
                  </a:cubicBezTo>
                  <a:cubicBezTo>
                    <a:pt x="138599" y="148205"/>
                    <a:pt x="115957" y="153008"/>
                    <a:pt x="87139" y="152322"/>
                  </a:cubicBezTo>
                  <a:cubicBezTo>
                    <a:pt x="61752" y="151636"/>
                    <a:pt x="37737" y="144775"/>
                    <a:pt x="20584" y="139286"/>
                  </a:cubicBezTo>
                  <a:lnTo>
                    <a:pt x="0" y="170848"/>
                  </a:lnTo>
                  <a:cubicBezTo>
                    <a:pt x="17153" y="178395"/>
                    <a:pt x="56263" y="187315"/>
                    <a:pt x="89884" y="187315"/>
                  </a:cubicBezTo>
                  <a:cubicBezTo>
                    <a:pt x="171534" y="187315"/>
                    <a:pt x="193490" y="156439"/>
                    <a:pt x="193490" y="127621"/>
                  </a:cubicBezTo>
                  <a:cubicBezTo>
                    <a:pt x="193490" y="92628"/>
                    <a:pt x="160556" y="80964"/>
                    <a:pt x="116643" y="72730"/>
                  </a:cubicBezTo>
                </a:path>
              </a:pathLst>
            </a:custGeom>
            <a:solidFill>
              <a:srgbClr val="6C6D6F"/>
            </a:solidFill>
            <a:ln w="6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86593" y="428537"/>
            <a:ext cx="204077" cy="333550"/>
            <a:chOff x="966292" y="428537"/>
            <a:chExt cx="204077" cy="333550"/>
          </a:xfrm>
        </p:grpSpPr>
        <p:sp>
          <p:nvSpPr>
            <p:cNvPr id="128" name="矩形 127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isľidè"/>
          <p:cNvGrpSpPr/>
          <p:nvPr/>
        </p:nvGrpSpPr>
        <p:grpSpPr>
          <a:xfrm>
            <a:off x="0" y="4750216"/>
            <a:ext cx="12177668" cy="2440826"/>
            <a:chOff x="0" y="4466341"/>
            <a:chExt cx="9144000" cy="1832773"/>
          </a:xfrm>
        </p:grpSpPr>
        <p:sp>
          <p:nvSpPr>
            <p:cNvPr id="44" name="îsľïḓe"/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5" name="îṥļîḍê"/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6" name="ïSlîḍê"/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7" name="îSliḋê"/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8" name="ïsľïḓé"/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49" name="ïSḷîḍê"/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0" name="ïSḷïďê"/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1" name="îŝľiḑé"/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2" name="íṡḷîde"/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3" name="iṥḻíďé"/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4" name="îṧḻïḑè"/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5" name="iśļíḓè"/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6" name="iṣlîḍé"/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7" name="íṧļîḍè"/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8" name="ïśḻîḑê"/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9" name="iṩ1iḋe"/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0" name="ïš1ide"/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1" name="ïSļíḍè"/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62" name="ïṥ1íďe"/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3" name="iSľîďè"/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4" name="îṩḷïḍè"/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5" name="ísliḑé"/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6" name="íṩḷíḓè"/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67" name="îṣḻíḑe"/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8" name="îŝļïďe"/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9" name="îṩḻïḑé"/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0" name="ísļídè"/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1" name="išḻíďé"/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2" name="íšľïḓè"/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3292" y="389461"/>
            <a:ext cx="8290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色彩方案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Colors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6593" y="428537"/>
            <a:ext cx="204077" cy="333550"/>
            <a:chOff x="966292" y="428537"/>
            <a:chExt cx="204077" cy="333550"/>
          </a:xfrm>
        </p:grpSpPr>
        <p:sp>
          <p:nvSpPr>
            <p:cNvPr id="31" name="矩形 30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0345" y="1065230"/>
            <a:ext cx="11051310" cy="4863356"/>
            <a:chOff x="-6758764" y="1172805"/>
            <a:chExt cx="16765162" cy="4863356"/>
          </a:xfrm>
        </p:grpSpPr>
        <p:sp>
          <p:nvSpPr>
            <p:cNvPr id="34" name="木先生iPPT"/>
            <p:cNvSpPr/>
            <p:nvPr/>
          </p:nvSpPr>
          <p:spPr>
            <a:xfrm>
              <a:off x="4011547" y="2817454"/>
              <a:ext cx="3115824" cy="1574059"/>
            </a:xfrm>
            <a:prstGeom prst="rect">
              <a:avLst/>
            </a:prstGeom>
            <a:solidFill>
              <a:srgbClr val="9E9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72000" bIns="72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latin typeface="+mj-ea"/>
                  <a:ea typeface="+mj-ea"/>
                </a:rPr>
                <a:t>Cool Gray 5</a:t>
              </a:r>
              <a:endParaRPr lang="en-US" altLang="zh-CN" sz="1400">
                <a:latin typeface="+mj-ea"/>
                <a:ea typeface="+mj-ea"/>
              </a:endParaRPr>
            </a:p>
            <a:p>
              <a:r>
                <a:rPr lang="en-US" altLang="zh-CN" sz="800">
                  <a:latin typeface="+mn-ea"/>
                </a:rPr>
                <a:t>PANTONE GRAY 5</a:t>
              </a:r>
              <a:endParaRPr lang="en-US" altLang="zh-CN" sz="800">
                <a:latin typeface="+mn-ea"/>
              </a:endParaRPr>
            </a:p>
            <a:p>
              <a:r>
                <a:rPr lang="en-US" altLang="zh-CN" sz="800">
                  <a:latin typeface="+mn-ea"/>
                </a:rPr>
                <a:t>CMYK  00 00 00 50</a:t>
              </a:r>
              <a:endParaRPr lang="en-US" altLang="zh-CN" sz="800">
                <a:latin typeface="+mn-ea"/>
              </a:endParaRPr>
            </a:p>
            <a:p>
              <a:r>
                <a:rPr lang="en-US" altLang="zh-CN" sz="800">
                  <a:latin typeface="+mn-ea"/>
                </a:rPr>
                <a:t>RGB  160 160 160</a:t>
              </a:r>
              <a:endParaRPr lang="en-US" altLang="zh-CN" sz="800" dirty="0">
                <a:latin typeface="+mn-ea"/>
              </a:endParaRPr>
            </a:p>
          </p:txBody>
        </p:sp>
        <p:sp>
          <p:nvSpPr>
            <p:cNvPr id="35" name="木先生iPPT"/>
            <p:cNvSpPr/>
            <p:nvPr/>
          </p:nvSpPr>
          <p:spPr>
            <a:xfrm>
              <a:off x="4011548" y="1172806"/>
              <a:ext cx="3115824" cy="1574059"/>
            </a:xfrm>
            <a:prstGeom prst="rect">
              <a:avLst/>
            </a:prstGeom>
            <a:solidFill>
              <a:srgbClr val="71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72000" bIns="72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latin typeface="+mj-ea"/>
                  <a:ea typeface="+mj-ea"/>
                </a:rPr>
                <a:t>Cool Gray 7</a:t>
              </a:r>
              <a:endParaRPr lang="en-US" altLang="zh-CN" sz="1400">
                <a:latin typeface="+mj-ea"/>
                <a:ea typeface="+mj-ea"/>
              </a:endParaRPr>
            </a:p>
            <a:p>
              <a:r>
                <a:rPr lang="it-IT" altLang="zh-CN" sz="800">
                  <a:latin typeface="+mn-ea"/>
                </a:rPr>
                <a:t>PANTONE GRAY 7</a:t>
              </a:r>
              <a:endParaRPr lang="it-IT" altLang="zh-CN" sz="800">
                <a:latin typeface="+mn-ea"/>
              </a:endParaRPr>
            </a:p>
            <a:p>
              <a:r>
                <a:rPr lang="it-IT" altLang="zh-CN" sz="800">
                  <a:latin typeface="+mn-ea"/>
                </a:rPr>
                <a:t>CMYK  00 00 00 70</a:t>
              </a:r>
              <a:endParaRPr lang="it-IT" altLang="zh-CN" sz="800">
                <a:latin typeface="+mn-ea"/>
              </a:endParaRPr>
            </a:p>
            <a:p>
              <a:r>
                <a:rPr lang="it-IT" altLang="zh-CN" sz="800">
                  <a:latin typeface="+mn-ea"/>
                </a:rPr>
                <a:t>RGB  114 114 114</a:t>
              </a:r>
              <a:endParaRPr lang="zh-CN" altLang="en-US" sz="800" dirty="0">
                <a:latin typeface="+mn-ea"/>
              </a:endParaRPr>
            </a:p>
          </p:txBody>
        </p:sp>
        <p:sp>
          <p:nvSpPr>
            <p:cNvPr id="36" name="木先生iPPT"/>
            <p:cNvSpPr/>
            <p:nvPr/>
          </p:nvSpPr>
          <p:spPr>
            <a:xfrm>
              <a:off x="4011544" y="4462102"/>
              <a:ext cx="3115824" cy="1574059"/>
            </a:xfrm>
            <a:prstGeom prst="rect">
              <a:avLst/>
            </a:prstGeom>
            <a:solidFill>
              <a:srgbClr val="E5E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72000" bIns="72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solidFill>
                    <a:schemeClr val="tx1"/>
                  </a:solidFill>
                  <a:latin typeface="+mj-ea"/>
                  <a:ea typeface="+mj-ea"/>
                </a:rPr>
                <a:t>Light Gray</a:t>
              </a:r>
              <a:endParaRPr lang="en-US" altLang="zh-CN" sz="1400">
                <a:solidFill>
                  <a:schemeClr val="tx1"/>
                </a:solidFill>
                <a:latin typeface="+mj-ea"/>
                <a:ea typeface="+mj-ea"/>
              </a:endParaRPr>
            </a:p>
            <a:p>
              <a:r>
                <a:rPr lang="en-US" altLang="zh-CN" sz="800">
                  <a:solidFill>
                    <a:schemeClr val="tx1"/>
                  </a:solidFill>
                  <a:latin typeface="+mn-ea"/>
                </a:rPr>
                <a:t>PANTONE 427C</a:t>
              </a:r>
              <a:endParaRPr lang="en-US" altLang="zh-CN" sz="80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zh-CN" sz="800">
                  <a:solidFill>
                    <a:schemeClr val="tx1"/>
                  </a:solidFill>
                  <a:latin typeface="+mn-ea"/>
                </a:rPr>
                <a:t>CMYK  00 00 00 15</a:t>
              </a:r>
              <a:endParaRPr lang="en-US" altLang="zh-CN" sz="80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zh-CN" sz="800">
                  <a:solidFill>
                    <a:schemeClr val="tx1"/>
                  </a:solidFill>
                  <a:latin typeface="+mn-ea"/>
                </a:rPr>
                <a:t>RGB  232 232 232</a:t>
              </a:r>
              <a:endParaRPr lang="en-US" altLang="zh-CN" sz="8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6758764" y="1175495"/>
              <a:ext cx="10648296" cy="4860666"/>
              <a:chOff x="-6758764" y="1175495"/>
              <a:chExt cx="10648296" cy="3191670"/>
            </a:xfrm>
          </p:grpSpPr>
          <p:sp>
            <p:nvSpPr>
              <p:cNvPr id="39" name="木先生iPPT"/>
              <p:cNvSpPr/>
              <p:nvPr/>
            </p:nvSpPr>
            <p:spPr>
              <a:xfrm>
                <a:off x="-981602" y="2793106"/>
                <a:ext cx="4871133" cy="1574059"/>
              </a:xfrm>
              <a:prstGeom prst="rect">
                <a:avLst/>
              </a:prstGeom>
              <a:solidFill>
                <a:srgbClr val="ACDB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tIns="360000" rIns="360000" bIns="180000" rtlCol="0" anchor="t" anchorCtr="0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>
                    <a:latin typeface="+mj-ea"/>
                    <a:ea typeface="+mj-ea"/>
                  </a:rPr>
                  <a:t>Peak Blue</a:t>
                </a:r>
                <a:endParaRPr lang="en-US" altLang="zh-CN" sz="2800">
                  <a:latin typeface="+mj-ea"/>
                  <a:ea typeface="+mj-ea"/>
                </a:endParaRPr>
              </a:p>
              <a:p>
                <a:r>
                  <a:rPr lang="it-IT" altLang="zh-CN" sz="1200">
                    <a:latin typeface="+mn-ea"/>
                  </a:rPr>
                  <a:t>PANTONE 291C </a:t>
                </a:r>
                <a:endParaRPr lang="it-IT" altLang="zh-CN" sz="1200">
                  <a:latin typeface="+mn-ea"/>
                </a:endParaRPr>
              </a:p>
              <a:p>
                <a:r>
                  <a:rPr lang="it-IT" altLang="zh-CN" sz="1200">
                    <a:latin typeface="+mn-ea"/>
                  </a:rPr>
                  <a:t>CMYK   35 02 00 00</a:t>
                </a:r>
                <a:endParaRPr lang="it-IT" altLang="zh-CN" sz="1200">
                  <a:latin typeface="+mn-ea"/>
                </a:endParaRPr>
              </a:p>
              <a:p>
                <a:r>
                  <a:rPr lang="it-IT" altLang="zh-CN" sz="1200">
                    <a:latin typeface="+mn-ea"/>
                  </a:rPr>
                  <a:t>RGB   175 230 255</a:t>
                </a:r>
                <a:endParaRPr lang="it-IT" altLang="zh-CN" sz="1200">
                  <a:latin typeface="+mn-ea"/>
                </a:endParaRPr>
              </a:p>
            </p:txBody>
          </p:sp>
          <p:sp>
            <p:nvSpPr>
              <p:cNvPr id="40" name="木先生iPPT"/>
              <p:cNvSpPr/>
              <p:nvPr/>
            </p:nvSpPr>
            <p:spPr>
              <a:xfrm>
                <a:off x="-981601" y="1175495"/>
                <a:ext cx="4871133" cy="1574059"/>
              </a:xfrm>
              <a:prstGeom prst="rect">
                <a:avLst/>
              </a:prstGeom>
              <a:solidFill>
                <a:srgbClr val="0043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tIns="360000" rIns="360000" bIns="180000" rtlCol="0" anchor="t" anchorCtr="0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Bold"/>
                    <a:ea typeface="思源黑体 Bold"/>
                    <a:cs typeface="+mn-cs"/>
                  </a:rPr>
                  <a:t>Ocean Blue</a:t>
                </a:r>
                <a:endPara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Bold"/>
                  <a:ea typeface="思源黑体 Bold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t-IT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Regular"/>
                    <a:ea typeface="思源黑体 Regular"/>
                    <a:cs typeface="+mn-cs"/>
                  </a:rPr>
                  <a:t>PANTONE 293C</a:t>
                </a:r>
                <a:endParaRPr kumimoji="0" lang="it-IT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Regular"/>
                  <a:ea typeface="思源黑体 Regular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t-IT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Regular"/>
                    <a:ea typeface="思源黑体 Regular"/>
                    <a:cs typeface="+mn-cs"/>
                  </a:rPr>
                  <a:t>CMYK  100 80 20 00</a:t>
                </a:r>
                <a:endParaRPr kumimoji="0" lang="it-IT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Regular"/>
                  <a:ea typeface="思源黑体 Regular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t-IT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Regular"/>
                    <a:ea typeface="思源黑体 Regular"/>
                    <a:cs typeface="+mn-cs"/>
                  </a:rPr>
                  <a:t>RGB  00 60 170</a:t>
                </a:r>
                <a:endParaRPr kumimoji="0" lang="it-IT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Regular"/>
                  <a:ea typeface="思源黑体 Regular"/>
                  <a:cs typeface="+mn-cs"/>
                </a:endParaRPr>
              </a:p>
            </p:txBody>
          </p:sp>
          <p:sp>
            <p:nvSpPr>
              <p:cNvPr id="41" name="木先生iPPT"/>
              <p:cNvSpPr/>
              <p:nvPr/>
            </p:nvSpPr>
            <p:spPr>
              <a:xfrm>
                <a:off x="-6758764" y="1175495"/>
                <a:ext cx="5655150" cy="3191670"/>
              </a:xfrm>
              <a:prstGeom prst="rect">
                <a:avLst/>
              </a:prstGeom>
              <a:solidFill>
                <a:srgbClr val="009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000" tIns="360000" rIns="360000" bIns="180000" rtlCol="0" anchor="t" anchorCtr="0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>
                    <a:latin typeface="+mj-ea"/>
                    <a:ea typeface="+mj-ea"/>
                  </a:rPr>
                  <a:t>SMG</a:t>
                </a:r>
                <a:r>
                  <a:rPr lang="zh-CN" altLang="en-US" sz="2800">
                    <a:latin typeface="+mj-ea"/>
                    <a:ea typeface="+mj-ea"/>
                  </a:rPr>
                  <a:t> </a:t>
                </a:r>
                <a:r>
                  <a:rPr lang="en-US" altLang="zh-CN" sz="2800" dirty="0">
                    <a:latin typeface="+mj-ea"/>
                    <a:ea typeface="+mj-ea"/>
                  </a:rPr>
                  <a:t>BLUE</a:t>
                </a:r>
                <a:endParaRPr lang="en-US" altLang="zh-CN" sz="2800" dirty="0">
                  <a:latin typeface="+mj-ea"/>
                  <a:ea typeface="+mj-ea"/>
                </a:endParaRPr>
              </a:p>
              <a:p>
                <a:r>
                  <a:rPr lang="it-IT" altLang="zh-CN" sz="1200">
                    <a:latin typeface="+mn-ea"/>
                  </a:rPr>
                  <a:t>PANTONE  3005C</a:t>
                </a:r>
                <a:endParaRPr lang="it-IT" altLang="zh-CN" sz="1200">
                  <a:latin typeface="+mn-ea"/>
                </a:endParaRPr>
              </a:p>
              <a:p>
                <a:r>
                  <a:rPr lang="it-IT" altLang="zh-CN" sz="1200">
                    <a:latin typeface="+mn-ea"/>
                  </a:rPr>
                  <a:t>CMYK  100 15 00 00</a:t>
                </a:r>
                <a:endParaRPr lang="it-IT" altLang="zh-CN" sz="1200">
                  <a:latin typeface="+mn-ea"/>
                </a:endParaRPr>
              </a:p>
              <a:p>
                <a:r>
                  <a:rPr lang="it-IT" altLang="zh-CN" sz="1200">
                    <a:latin typeface="+mn-ea"/>
                  </a:rPr>
                  <a:t>RGB  000 145 220</a:t>
                </a:r>
                <a:endParaRPr lang="zh-CN" altLang="en-US" sz="1200" dirty="0">
                  <a:latin typeface="+mn-ea"/>
                </a:endParaRPr>
              </a:p>
            </p:txBody>
          </p:sp>
        </p:grpSp>
        <p:sp>
          <p:nvSpPr>
            <p:cNvPr id="38" name="木先生iPPT"/>
            <p:cNvSpPr/>
            <p:nvPr/>
          </p:nvSpPr>
          <p:spPr>
            <a:xfrm>
              <a:off x="7233643" y="1172805"/>
              <a:ext cx="2772755" cy="48633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216000" rIns="72000" bIns="72000" rtlCol="0" anchor="t" anchorCtr="0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latin typeface="+mj-ea"/>
                  <a:ea typeface="+mj-ea"/>
                </a:rPr>
                <a:t>BLACK</a:t>
              </a:r>
              <a:endParaRPr lang="en-US" altLang="zh-CN" sz="140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>
                  <a:latin typeface="+mn-ea"/>
                </a:rPr>
                <a:t>PANTONE Black C </a:t>
              </a:r>
              <a:endParaRPr lang="en-US" altLang="zh-CN" sz="80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>
                  <a:latin typeface="+mn-ea"/>
                </a:rPr>
                <a:t>CMYK  00 00 00 100</a:t>
              </a:r>
              <a:endParaRPr lang="en-US" altLang="zh-CN" sz="80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>
                  <a:latin typeface="+mn-ea"/>
                </a:rPr>
                <a:t>RGB  00 00 00</a:t>
              </a:r>
              <a:endParaRPr lang="en-US" altLang="zh-CN" sz="800" dirty="0"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木先生iPPT"/>
          <p:cNvSpPr/>
          <p:nvPr/>
        </p:nvSpPr>
        <p:spPr>
          <a:xfrm>
            <a:off x="962804" y="105739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19" name="木先生iPPT"/>
          <p:cNvSpPr/>
          <p:nvPr/>
        </p:nvSpPr>
        <p:spPr>
          <a:xfrm>
            <a:off x="4339377" y="105739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spc="1000" dirty="0">
                <a:solidFill>
                  <a:schemeClr val="bg1">
                    <a:lumMod val="95000"/>
                  </a:schemeClr>
                </a:solidFill>
              </a:rPr>
              <a:t>标题</a:t>
            </a:r>
            <a:endParaRPr lang="zh-CN" altLang="en-US" sz="6600" spc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木先生iPPT"/>
          <p:cNvSpPr/>
          <p:nvPr/>
        </p:nvSpPr>
        <p:spPr>
          <a:xfrm>
            <a:off x="7715950" y="105739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600" spc="1000" dirty="0">
                <a:solidFill>
                  <a:schemeClr val="bg1">
                    <a:lumMod val="95000"/>
                  </a:schemeClr>
                </a:solidFill>
              </a:rPr>
              <a:t>正文</a:t>
            </a:r>
            <a:endParaRPr lang="zh-CN" altLang="en-US" sz="6600" spc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木先生iPPT"/>
          <p:cNvSpPr/>
          <p:nvPr/>
        </p:nvSpPr>
        <p:spPr>
          <a:xfrm>
            <a:off x="962804" y="2811415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200" dirty="0">
              <a:solidFill>
                <a:schemeClr val="accent5"/>
              </a:solidFill>
            </a:endParaRPr>
          </a:p>
        </p:txBody>
      </p:sp>
      <p:sp>
        <p:nvSpPr>
          <p:cNvPr id="20" name="木先生iPPT"/>
          <p:cNvSpPr/>
          <p:nvPr/>
        </p:nvSpPr>
        <p:spPr>
          <a:xfrm>
            <a:off x="4339377" y="2811415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spc="300" dirty="0">
                <a:solidFill>
                  <a:schemeClr val="bg1">
                    <a:lumMod val="95000"/>
                  </a:schemeClr>
                </a:solidFill>
              </a:rPr>
              <a:t>Title</a:t>
            </a:r>
            <a:endParaRPr lang="zh-CN" altLang="en-US" sz="6600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木先生iPPT"/>
          <p:cNvSpPr/>
          <p:nvPr/>
        </p:nvSpPr>
        <p:spPr>
          <a:xfrm>
            <a:off x="7715950" y="2811415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dirty="0">
                <a:solidFill>
                  <a:schemeClr val="bg1">
                    <a:lumMod val="95000"/>
                  </a:schemeClr>
                </a:solidFill>
              </a:rPr>
              <a:t>Body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8" name="isľidè"/>
          <p:cNvGrpSpPr/>
          <p:nvPr/>
        </p:nvGrpSpPr>
        <p:grpSpPr>
          <a:xfrm>
            <a:off x="0" y="4750216"/>
            <a:ext cx="12177668" cy="2440826"/>
            <a:chOff x="0" y="4466341"/>
            <a:chExt cx="9144000" cy="1832773"/>
          </a:xfrm>
        </p:grpSpPr>
        <p:sp>
          <p:nvSpPr>
            <p:cNvPr id="39" name="îsľïḓe"/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0" name="îṥļîḍê"/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1" name="ïSlîḍê"/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2" name="îSliḋê"/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3" name="ïsľïḓé"/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44" name="ïSḷîḍê"/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45" name="ïSḷïďê"/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6" name="îŝľiḑé"/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47" name="íṡḷîde"/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48" name="iṥḻíďé"/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9" name="îṧḻïḑè"/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0" name="iśļíḓè"/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1" name="iṣlîḍé"/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2" name="íṧļîḍè"/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3" name="ïśḻîḑê"/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4" name="iṩ1iḋe"/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5" name="ïš1ide"/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6" name="ïSļíḍè"/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7" name="ïṥ1íďe"/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8" name="iSľîďè"/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59" name="îṩḷïḍè"/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0" name="ísliḑé"/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1" name="íṩḷíḓè"/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62" name="îṣḻíḑe"/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3" name="îŝļïďe"/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4" name="îṩḻïḑé"/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65" name="ísļídè"/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6" name="išḻíďé"/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7" name="íšľïḓè"/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3292" y="389461"/>
            <a:ext cx="8290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字体选择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Fonts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木先生iPPT"/>
          <p:cNvSpPr txBox="1"/>
          <p:nvPr/>
        </p:nvSpPr>
        <p:spPr>
          <a:xfrm>
            <a:off x="4756844" y="1598117"/>
            <a:ext cx="222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思源黑体 </a:t>
            </a:r>
            <a:r>
              <a:rPr lang="zh-CN" altLang="en-US" sz="1400" b="1">
                <a:latin typeface="+mj-ea"/>
                <a:ea typeface="+mj-ea"/>
              </a:rPr>
              <a:t>粗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24" name="木先生iPPT"/>
          <p:cNvSpPr txBox="1"/>
          <p:nvPr/>
        </p:nvSpPr>
        <p:spPr>
          <a:xfrm>
            <a:off x="7715950" y="1598117"/>
            <a:ext cx="30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思源黑体 </a:t>
            </a:r>
            <a:r>
              <a:rPr lang="zh-CN" altLang="en-US" sz="1600"/>
              <a:t>普</a:t>
            </a:r>
            <a:endParaRPr lang="zh-CN" altLang="en-US" sz="24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665153" y="1505887"/>
            <a:ext cx="1655302" cy="646125"/>
            <a:chOff x="1805955" y="1935387"/>
            <a:chExt cx="1655302" cy="646125"/>
          </a:xfrm>
        </p:grpSpPr>
        <p:sp>
          <p:nvSpPr>
            <p:cNvPr id="26" name="木先生iPPT"/>
            <p:cNvSpPr txBox="1"/>
            <p:nvPr/>
          </p:nvSpPr>
          <p:spPr>
            <a:xfrm>
              <a:off x="1805955" y="1935387"/>
              <a:ext cx="165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0" dirty="0">
                  <a:solidFill>
                    <a:schemeClr val="accent1"/>
                  </a:solidFill>
                  <a:latin typeface="+mj-ea"/>
                  <a:ea typeface="+mj-ea"/>
                </a:rPr>
                <a:t>中文字体</a:t>
              </a:r>
              <a:endParaRPr lang="zh-CN" altLang="en-US" sz="2400" b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木先生iPPT"/>
            <p:cNvSpPr txBox="1"/>
            <p:nvPr/>
          </p:nvSpPr>
          <p:spPr>
            <a:xfrm>
              <a:off x="1955171" y="2336341"/>
              <a:ext cx="1356871" cy="24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微软雅黑 Light" panose="020B0502040204020203" pitchFamily="34" charset="-122"/>
                </a:rPr>
                <a:t>CHINESE FONTS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65153" y="3259911"/>
            <a:ext cx="1655302" cy="646125"/>
            <a:chOff x="1805955" y="1935387"/>
            <a:chExt cx="1655302" cy="646125"/>
          </a:xfrm>
        </p:grpSpPr>
        <p:sp>
          <p:nvSpPr>
            <p:cNvPr id="29" name="木先生iPPT"/>
            <p:cNvSpPr txBox="1"/>
            <p:nvPr/>
          </p:nvSpPr>
          <p:spPr>
            <a:xfrm>
              <a:off x="1805955" y="1935387"/>
              <a:ext cx="165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0" dirty="0">
                  <a:solidFill>
                    <a:schemeClr val="accent1"/>
                  </a:solidFill>
                  <a:latin typeface="+mj-ea"/>
                  <a:ea typeface="+mj-ea"/>
                </a:rPr>
                <a:t>西文字体</a:t>
              </a:r>
              <a:endParaRPr lang="zh-CN" altLang="en-US" sz="2400" b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木先生iPPT"/>
            <p:cNvSpPr txBox="1"/>
            <p:nvPr/>
          </p:nvSpPr>
          <p:spPr>
            <a:xfrm>
              <a:off x="1955171" y="2336341"/>
              <a:ext cx="1356871" cy="24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微软雅黑 Light" panose="020B0502040204020203" pitchFamily="34" charset="-122"/>
                </a:rPr>
                <a:t>ENGLISH FONTS</a:t>
              </a:r>
              <a:endParaRPr lang="en-US" altLang="zh-CN" sz="1000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木先生iPPT"/>
          <p:cNvSpPr txBox="1"/>
          <p:nvPr/>
        </p:nvSpPr>
        <p:spPr>
          <a:xfrm>
            <a:off x="4756845" y="3352141"/>
            <a:ext cx="222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思源黑体 </a:t>
            </a:r>
            <a:r>
              <a:rPr lang="en-US" altLang="zh-CN" sz="1600" b="1">
                <a:latin typeface="+mj-ea"/>
                <a:ea typeface="+mj-ea"/>
              </a:rPr>
              <a:t>Bold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34" name="木先生iPPT"/>
          <p:cNvSpPr txBox="1"/>
          <p:nvPr/>
        </p:nvSpPr>
        <p:spPr>
          <a:xfrm>
            <a:off x="7715950" y="3352141"/>
            <a:ext cx="30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思源黑体 </a:t>
            </a:r>
            <a:r>
              <a:rPr lang="en-US" altLang="zh-CN" sz="1600"/>
              <a:t>Regular</a:t>
            </a:r>
            <a:endParaRPr lang="zh-CN" altLang="en-US" sz="24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86593" y="428537"/>
            <a:ext cx="204077" cy="333550"/>
            <a:chOff x="966292" y="428537"/>
            <a:chExt cx="204077" cy="333550"/>
          </a:xfrm>
        </p:grpSpPr>
        <p:sp>
          <p:nvSpPr>
            <p:cNvPr id="36" name="矩形 35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0" name="木先生iPPT"/>
          <p:cNvSpPr/>
          <p:nvPr userDrawn="1"/>
        </p:nvSpPr>
        <p:spPr>
          <a:xfrm>
            <a:off x="962804" y="456550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71" name="木先生iPPT"/>
          <p:cNvSpPr/>
          <p:nvPr userDrawn="1"/>
        </p:nvSpPr>
        <p:spPr>
          <a:xfrm>
            <a:off x="4339377" y="456550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spc="1000" dirty="0">
                <a:solidFill>
                  <a:schemeClr val="bg1">
                    <a:lumMod val="95000"/>
                  </a:schemeClr>
                </a:solidFill>
              </a:rPr>
              <a:t>标题</a:t>
            </a:r>
            <a:endParaRPr lang="zh-CN" altLang="en-US" sz="6600" spc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木先生iPPT"/>
          <p:cNvSpPr/>
          <p:nvPr userDrawn="1"/>
        </p:nvSpPr>
        <p:spPr>
          <a:xfrm>
            <a:off x="7715950" y="4565501"/>
            <a:ext cx="3060000" cy="15431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600" spc="1000" dirty="0">
                <a:solidFill>
                  <a:schemeClr val="bg1">
                    <a:lumMod val="95000"/>
                  </a:schemeClr>
                </a:solidFill>
              </a:rPr>
              <a:t>正文</a:t>
            </a:r>
            <a:endParaRPr lang="zh-CN" altLang="en-US" sz="6600" spc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木先生iPPT"/>
          <p:cNvSpPr txBox="1"/>
          <p:nvPr userDrawn="1"/>
        </p:nvSpPr>
        <p:spPr>
          <a:xfrm>
            <a:off x="4756844" y="5106227"/>
            <a:ext cx="222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+mj-ea"/>
                <a:ea typeface="+mj-ea"/>
              </a:rPr>
              <a:t>微软雅黑 </a:t>
            </a:r>
            <a:r>
              <a:rPr lang="zh-CN" altLang="en-US" sz="1400" b="1">
                <a:latin typeface="+mj-ea"/>
                <a:ea typeface="+mj-ea"/>
              </a:rPr>
              <a:t>粗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74" name="木先生iPPT"/>
          <p:cNvSpPr txBox="1"/>
          <p:nvPr userDrawn="1"/>
        </p:nvSpPr>
        <p:spPr>
          <a:xfrm>
            <a:off x="7715950" y="5106227"/>
            <a:ext cx="30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微软雅黑 </a:t>
            </a:r>
            <a:r>
              <a:rPr lang="zh-CN" altLang="en-US" sz="1600"/>
              <a:t>普</a:t>
            </a:r>
            <a:endParaRPr lang="zh-CN" altLang="en-US" sz="2400" dirty="0"/>
          </a:p>
        </p:txBody>
      </p:sp>
      <p:grpSp>
        <p:nvGrpSpPr>
          <p:cNvPr id="75" name="组合 74"/>
          <p:cNvGrpSpPr/>
          <p:nvPr userDrawn="1"/>
        </p:nvGrpSpPr>
        <p:grpSpPr>
          <a:xfrm>
            <a:off x="1665153" y="5013997"/>
            <a:ext cx="1655302" cy="646125"/>
            <a:chOff x="1805955" y="1935387"/>
            <a:chExt cx="1655302" cy="646125"/>
          </a:xfrm>
        </p:grpSpPr>
        <p:sp>
          <p:nvSpPr>
            <p:cNvPr id="76" name="木先生iPPT"/>
            <p:cNvSpPr txBox="1"/>
            <p:nvPr/>
          </p:nvSpPr>
          <p:spPr>
            <a:xfrm>
              <a:off x="1805955" y="1935387"/>
              <a:ext cx="165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0">
                  <a:solidFill>
                    <a:schemeClr val="accent1"/>
                  </a:solidFill>
                  <a:latin typeface="+mj-ea"/>
                  <a:ea typeface="+mj-ea"/>
                </a:rPr>
                <a:t>演示字体</a:t>
              </a:r>
              <a:endParaRPr lang="zh-CN" altLang="en-US" sz="2400" b="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木先生iPPT"/>
            <p:cNvSpPr txBox="1"/>
            <p:nvPr/>
          </p:nvSpPr>
          <p:spPr>
            <a:xfrm>
              <a:off x="1955171" y="2336341"/>
              <a:ext cx="1356871" cy="24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00">
                  <a:solidFill>
                    <a:schemeClr val="accent1"/>
                  </a:solidFill>
                  <a:latin typeface="+mn-lt"/>
                  <a:ea typeface="微软雅黑 Light" panose="020B0502040204020203" pitchFamily="34" charset="-122"/>
                </a:rPr>
                <a:t>PPT </a:t>
              </a:r>
              <a:r>
                <a:rPr lang="en-US" altLang="zh-CN" sz="1000" dirty="0">
                  <a:solidFill>
                    <a:schemeClr val="accent1"/>
                  </a:solidFill>
                  <a:latin typeface="+mn-lt"/>
                  <a:ea typeface="微软雅黑 Light" panose="020B0502040204020203" pitchFamily="34" charset="-122"/>
                </a:rPr>
                <a:t>FONTS</a:t>
              </a:r>
              <a:endParaRPr lang="zh-CN" altLang="en-US" sz="1000" dirty="0">
                <a:solidFill>
                  <a:schemeClr val="accent1"/>
                </a:solidFill>
                <a:latin typeface="+mn-lt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isľidè"/>
          <p:cNvGrpSpPr/>
          <p:nvPr/>
        </p:nvGrpSpPr>
        <p:grpSpPr>
          <a:xfrm>
            <a:off x="0" y="4750216"/>
            <a:ext cx="12177668" cy="2440826"/>
            <a:chOff x="0" y="4466341"/>
            <a:chExt cx="9144000" cy="1832773"/>
          </a:xfrm>
        </p:grpSpPr>
        <p:sp>
          <p:nvSpPr>
            <p:cNvPr id="64" name="îsľïḓe"/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5" name="îṥļîḍê"/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6" name="ïSlîḍê"/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7" name="îSliḋê"/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8" name="ïsľïḓé"/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9" name="ïSḷîḍê"/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70" name="ïSḷïďê"/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1" name="îŝľiḑé"/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2" name="íṡḷîde"/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3" name="iṥḻíďé"/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4" name="îṧḻïḑè"/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75" name="iśļíḓè"/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6" name="iṣlîḍé"/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7" name="íṧļîḍè"/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8" name="ïśḻîḑê"/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9" name="iṩ1iḋe"/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80" name="ïš1ide"/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1" name="ïSļíḍè"/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82" name="ïṥ1íďe"/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3" name="iSľîďè"/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4" name="îṩḷïḍè"/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5" name="ísliḑé"/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86" name="íṩḷíḓè"/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87" name="îṣḻíḑe"/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88" name="îŝļïďe"/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89" name="îṩḻïḑé"/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90" name="ísļídè"/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91" name="išḻíďé"/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92" name="íšľïḓè"/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3292" y="389461"/>
            <a:ext cx="8290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图形象征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Graphics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86593" y="428537"/>
            <a:ext cx="204077" cy="333550"/>
            <a:chOff x="966292" y="428537"/>
            <a:chExt cx="204077" cy="333550"/>
          </a:xfrm>
        </p:grpSpPr>
        <p:sp>
          <p:nvSpPr>
            <p:cNvPr id="18" name="矩形 17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木先生iPPT"/>
          <p:cNvSpPr/>
          <p:nvPr/>
        </p:nvSpPr>
        <p:spPr>
          <a:xfrm>
            <a:off x="586592" y="1050829"/>
            <a:ext cx="10767207" cy="237817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木先生iPPT"/>
          <p:cNvSpPr/>
          <p:nvPr/>
        </p:nvSpPr>
        <p:spPr>
          <a:xfrm>
            <a:off x="586591" y="3516123"/>
            <a:ext cx="10767207" cy="2378171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图形 2"/>
          <p:cNvGrpSpPr/>
          <p:nvPr userDrawn="1"/>
        </p:nvGrpSpPr>
        <p:grpSpPr>
          <a:xfrm>
            <a:off x="997025" y="1487695"/>
            <a:ext cx="9311675" cy="1506057"/>
            <a:chOff x="1160930" y="1461256"/>
            <a:chExt cx="9311675" cy="1506057"/>
          </a:xfrm>
        </p:grpSpPr>
        <p:sp>
          <p:nvSpPr>
            <p:cNvPr id="24" name="任意多边形: 形状 23"/>
            <p:cNvSpPr/>
            <p:nvPr/>
          </p:nvSpPr>
          <p:spPr>
            <a:xfrm>
              <a:off x="3492078" y="2274203"/>
              <a:ext cx="5484960" cy="692300"/>
            </a:xfrm>
            <a:custGeom>
              <a:avLst/>
              <a:gdLst>
                <a:gd name="connsiteX0" fmla="*/ 5335165 w 5484960"/>
                <a:gd name="connsiteY0" fmla="*/ 692300 h 692300"/>
                <a:gd name="connsiteX1" fmla="*/ 149796 w 5484960"/>
                <a:gd name="connsiteY1" fmla="*/ 692300 h 692300"/>
                <a:gd name="connsiteX2" fmla="*/ 0 w 5484960"/>
                <a:gd name="connsiteY2" fmla="*/ 542504 h 692300"/>
                <a:gd name="connsiteX3" fmla="*/ 0 w 5484960"/>
                <a:gd name="connsiteY3" fmla="*/ 149796 h 692300"/>
                <a:gd name="connsiteX4" fmla="*/ 149796 w 5484960"/>
                <a:gd name="connsiteY4" fmla="*/ 0 h 692300"/>
                <a:gd name="connsiteX5" fmla="*/ 5335165 w 5484960"/>
                <a:gd name="connsiteY5" fmla="*/ 0 h 692300"/>
                <a:gd name="connsiteX6" fmla="*/ 5484961 w 5484960"/>
                <a:gd name="connsiteY6" fmla="*/ 149796 h 692300"/>
                <a:gd name="connsiteX7" fmla="*/ 5484961 w 5484960"/>
                <a:gd name="connsiteY7" fmla="*/ 542504 h 692300"/>
                <a:gd name="connsiteX8" fmla="*/ 5335165 w 5484960"/>
                <a:gd name="connsiteY8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4960" h="692300">
                  <a:moveTo>
                    <a:pt x="5335165" y="692300"/>
                  </a:moveTo>
                  <a:lnTo>
                    <a:pt x="149796" y="692300"/>
                  </a:lnTo>
                  <a:cubicBezTo>
                    <a:pt x="67206" y="692300"/>
                    <a:pt x="0" y="625095"/>
                    <a:pt x="0" y="542504"/>
                  </a:cubicBezTo>
                  <a:lnTo>
                    <a:pt x="0" y="149796"/>
                  </a:lnTo>
                  <a:cubicBezTo>
                    <a:pt x="0" y="67206"/>
                    <a:pt x="67206" y="0"/>
                    <a:pt x="149796" y="0"/>
                  </a:cubicBezTo>
                  <a:lnTo>
                    <a:pt x="5335165" y="0"/>
                  </a:lnTo>
                  <a:cubicBezTo>
                    <a:pt x="5417755" y="0"/>
                    <a:pt x="5484961" y="67206"/>
                    <a:pt x="5484961" y="149796"/>
                  </a:cubicBezTo>
                  <a:lnTo>
                    <a:pt x="5484961" y="542504"/>
                  </a:lnTo>
                  <a:cubicBezTo>
                    <a:pt x="5484961" y="625095"/>
                    <a:pt x="5417755" y="692300"/>
                    <a:pt x="5335165" y="692300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60930" y="2274203"/>
              <a:ext cx="371655" cy="693110"/>
            </a:xfrm>
            <a:custGeom>
              <a:avLst/>
              <a:gdLst>
                <a:gd name="connsiteX0" fmla="*/ 255058 w 371655"/>
                <a:gd name="connsiteY0" fmla="*/ 124695 h 693110"/>
                <a:gd name="connsiteX1" fmla="*/ 255058 w 371655"/>
                <a:gd name="connsiteY1" fmla="*/ 693110 h 693110"/>
                <a:gd name="connsiteX2" fmla="*/ 116598 w 371655"/>
                <a:gd name="connsiteY2" fmla="*/ 693110 h 693110"/>
                <a:gd name="connsiteX3" fmla="*/ 116598 w 371655"/>
                <a:gd name="connsiteY3" fmla="*/ 124695 h 693110"/>
                <a:gd name="connsiteX4" fmla="*/ 0 w 371655"/>
                <a:gd name="connsiteY4" fmla="*/ 124695 h 693110"/>
                <a:gd name="connsiteX5" fmla="*/ 0 w 371655"/>
                <a:gd name="connsiteY5" fmla="*/ 0 h 693110"/>
                <a:gd name="connsiteX6" fmla="*/ 371656 w 371655"/>
                <a:gd name="connsiteY6" fmla="*/ 0 h 693110"/>
                <a:gd name="connsiteX7" fmla="*/ 371656 w 371655"/>
                <a:gd name="connsiteY7" fmla="*/ 124695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3110">
                  <a:moveTo>
                    <a:pt x="255058" y="124695"/>
                  </a:moveTo>
                  <a:lnTo>
                    <a:pt x="255058" y="693110"/>
                  </a:lnTo>
                  <a:lnTo>
                    <a:pt x="116598" y="693110"/>
                  </a:lnTo>
                  <a:lnTo>
                    <a:pt x="116598" y="124695"/>
                  </a:lnTo>
                  <a:lnTo>
                    <a:pt x="0" y="12469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4695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605459" y="2274203"/>
              <a:ext cx="391088" cy="693110"/>
            </a:xfrm>
            <a:custGeom>
              <a:avLst/>
              <a:gdLst>
                <a:gd name="connsiteX0" fmla="*/ 253439 w 391088"/>
                <a:gd name="connsiteY0" fmla="*/ 693110 h 693110"/>
                <a:gd name="connsiteX1" fmla="*/ 253439 w 391088"/>
                <a:gd name="connsiteY1" fmla="*/ 403235 h 693110"/>
                <a:gd name="connsiteX2" fmla="*/ 138460 w 391088"/>
                <a:gd name="connsiteY2" fmla="*/ 403235 h 693110"/>
                <a:gd name="connsiteX3" fmla="*/ 138460 w 391088"/>
                <a:gd name="connsiteY3" fmla="*/ 693110 h 693110"/>
                <a:gd name="connsiteX4" fmla="*/ 0 w 391088"/>
                <a:gd name="connsiteY4" fmla="*/ 693110 h 693110"/>
                <a:gd name="connsiteX5" fmla="*/ 0 w 391088"/>
                <a:gd name="connsiteY5" fmla="*/ 0 h 693110"/>
                <a:gd name="connsiteX6" fmla="*/ 138460 w 391088"/>
                <a:gd name="connsiteY6" fmla="*/ 0 h 693110"/>
                <a:gd name="connsiteX7" fmla="*/ 138460 w 391088"/>
                <a:gd name="connsiteY7" fmla="*/ 278540 h 693110"/>
                <a:gd name="connsiteX8" fmla="*/ 253439 w 391088"/>
                <a:gd name="connsiteY8" fmla="*/ 278540 h 693110"/>
                <a:gd name="connsiteX9" fmla="*/ 253439 w 391088"/>
                <a:gd name="connsiteY9" fmla="*/ 0 h 693110"/>
                <a:gd name="connsiteX10" fmla="*/ 391089 w 391088"/>
                <a:gd name="connsiteY10" fmla="*/ 0 h 693110"/>
                <a:gd name="connsiteX11" fmla="*/ 391089 w 391088"/>
                <a:gd name="connsiteY11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088" h="693110">
                  <a:moveTo>
                    <a:pt x="253439" y="693110"/>
                  </a:moveTo>
                  <a:lnTo>
                    <a:pt x="253439" y="403235"/>
                  </a:lnTo>
                  <a:lnTo>
                    <a:pt x="138460" y="403235"/>
                  </a:lnTo>
                  <a:lnTo>
                    <a:pt x="138460" y="693110"/>
                  </a:lnTo>
                  <a:lnTo>
                    <a:pt x="0" y="693110"/>
                  </a:lnTo>
                  <a:lnTo>
                    <a:pt x="0" y="0"/>
                  </a:lnTo>
                  <a:lnTo>
                    <a:pt x="138460" y="0"/>
                  </a:lnTo>
                  <a:lnTo>
                    <a:pt x="138460" y="278540"/>
                  </a:lnTo>
                  <a:lnTo>
                    <a:pt x="253439" y="278540"/>
                  </a:lnTo>
                  <a:lnTo>
                    <a:pt x="253439" y="0"/>
                  </a:lnTo>
                  <a:lnTo>
                    <a:pt x="391089" y="0"/>
                  </a:lnTo>
                  <a:lnTo>
                    <a:pt x="391089" y="69311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2103429" y="2274203"/>
              <a:ext cx="319834" cy="693110"/>
            </a:xfrm>
            <a:custGeom>
              <a:avLst/>
              <a:gdLst>
                <a:gd name="connsiteX0" fmla="*/ 0 w 319834"/>
                <a:gd name="connsiteY0" fmla="*/ 693110 h 693110"/>
                <a:gd name="connsiteX1" fmla="*/ 0 w 319834"/>
                <a:gd name="connsiteY1" fmla="*/ 0 h 693110"/>
                <a:gd name="connsiteX2" fmla="*/ 319835 w 319834"/>
                <a:gd name="connsiteY2" fmla="*/ 0 h 693110"/>
                <a:gd name="connsiteX3" fmla="*/ 319835 w 319834"/>
                <a:gd name="connsiteY3" fmla="*/ 124695 h 693110"/>
                <a:gd name="connsiteX4" fmla="*/ 138460 w 319834"/>
                <a:gd name="connsiteY4" fmla="*/ 124695 h 693110"/>
                <a:gd name="connsiteX5" fmla="*/ 138460 w 319834"/>
                <a:gd name="connsiteY5" fmla="*/ 281778 h 693110"/>
                <a:gd name="connsiteX6" fmla="*/ 293924 w 319834"/>
                <a:gd name="connsiteY6" fmla="*/ 281778 h 693110"/>
                <a:gd name="connsiteX7" fmla="*/ 293924 w 319834"/>
                <a:gd name="connsiteY7" fmla="*/ 406473 h 693110"/>
                <a:gd name="connsiteX8" fmla="*/ 138460 w 319834"/>
                <a:gd name="connsiteY8" fmla="*/ 406473 h 693110"/>
                <a:gd name="connsiteX9" fmla="*/ 138460 w 319834"/>
                <a:gd name="connsiteY9" fmla="*/ 568415 h 693110"/>
                <a:gd name="connsiteX10" fmla="*/ 319835 w 319834"/>
                <a:gd name="connsiteY10" fmla="*/ 568415 h 693110"/>
                <a:gd name="connsiteX11" fmla="*/ 319835 w 319834"/>
                <a:gd name="connsiteY11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34" h="693110">
                  <a:moveTo>
                    <a:pt x="0" y="693110"/>
                  </a:moveTo>
                  <a:lnTo>
                    <a:pt x="0" y="0"/>
                  </a:lnTo>
                  <a:lnTo>
                    <a:pt x="319835" y="0"/>
                  </a:lnTo>
                  <a:lnTo>
                    <a:pt x="319835" y="124695"/>
                  </a:lnTo>
                  <a:lnTo>
                    <a:pt x="138460" y="124695"/>
                  </a:lnTo>
                  <a:lnTo>
                    <a:pt x="138460" y="281778"/>
                  </a:lnTo>
                  <a:lnTo>
                    <a:pt x="293924" y="281778"/>
                  </a:lnTo>
                  <a:lnTo>
                    <a:pt x="293924" y="406473"/>
                  </a:lnTo>
                  <a:lnTo>
                    <a:pt x="138460" y="406473"/>
                  </a:lnTo>
                  <a:lnTo>
                    <a:pt x="138460" y="568415"/>
                  </a:lnTo>
                  <a:lnTo>
                    <a:pt x="319835" y="568415"/>
                  </a:lnTo>
                  <a:lnTo>
                    <a:pt x="319835" y="69311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2623262" y="2274203"/>
              <a:ext cx="757076" cy="693110"/>
            </a:xfrm>
            <a:custGeom>
              <a:avLst/>
              <a:gdLst>
                <a:gd name="connsiteX0" fmla="*/ 612139 w 757076"/>
                <a:gd name="connsiteY0" fmla="*/ 693110 h 693110"/>
                <a:gd name="connsiteX1" fmla="*/ 468011 w 757076"/>
                <a:gd name="connsiteY1" fmla="*/ 693110 h 693110"/>
                <a:gd name="connsiteX2" fmla="*/ 378943 w 757076"/>
                <a:gd name="connsiteY2" fmla="*/ 202427 h 693110"/>
                <a:gd name="connsiteX3" fmla="*/ 289066 w 757076"/>
                <a:gd name="connsiteY3" fmla="*/ 693110 h 693110"/>
                <a:gd name="connsiteX4" fmla="*/ 144938 w 757076"/>
                <a:gd name="connsiteY4" fmla="*/ 693110 h 693110"/>
                <a:gd name="connsiteX5" fmla="*/ 0 w 757076"/>
                <a:gd name="connsiteY5" fmla="*/ 0 h 693110"/>
                <a:gd name="connsiteX6" fmla="*/ 152225 w 757076"/>
                <a:gd name="connsiteY6" fmla="*/ 0 h 693110"/>
                <a:gd name="connsiteX7" fmla="*/ 217002 w 757076"/>
                <a:gd name="connsiteY7" fmla="*/ 489873 h 693110"/>
                <a:gd name="connsiteX8" fmla="*/ 302831 w 757076"/>
                <a:gd name="connsiteY8" fmla="*/ 0 h 693110"/>
                <a:gd name="connsiteX9" fmla="*/ 454246 w 757076"/>
                <a:gd name="connsiteY9" fmla="*/ 0 h 693110"/>
                <a:gd name="connsiteX10" fmla="*/ 540075 w 757076"/>
                <a:gd name="connsiteY10" fmla="*/ 489873 h 693110"/>
                <a:gd name="connsiteX11" fmla="*/ 605661 w 757076"/>
                <a:gd name="connsiteY11" fmla="*/ 0 h 693110"/>
                <a:gd name="connsiteX12" fmla="*/ 757077 w 757076"/>
                <a:gd name="connsiteY12" fmla="*/ 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7076" h="693110">
                  <a:moveTo>
                    <a:pt x="612139" y="693110"/>
                  </a:moveTo>
                  <a:lnTo>
                    <a:pt x="468011" y="693110"/>
                  </a:lnTo>
                  <a:lnTo>
                    <a:pt x="378943" y="202427"/>
                  </a:lnTo>
                  <a:lnTo>
                    <a:pt x="289066" y="693110"/>
                  </a:lnTo>
                  <a:lnTo>
                    <a:pt x="144938" y="693110"/>
                  </a:lnTo>
                  <a:lnTo>
                    <a:pt x="0" y="0"/>
                  </a:lnTo>
                  <a:lnTo>
                    <a:pt x="152225" y="0"/>
                  </a:lnTo>
                  <a:lnTo>
                    <a:pt x="217002" y="489873"/>
                  </a:lnTo>
                  <a:lnTo>
                    <a:pt x="302831" y="0"/>
                  </a:lnTo>
                  <a:lnTo>
                    <a:pt x="454246" y="0"/>
                  </a:lnTo>
                  <a:lnTo>
                    <a:pt x="540075" y="489873"/>
                  </a:lnTo>
                  <a:lnTo>
                    <a:pt x="605661" y="0"/>
                  </a:lnTo>
                  <a:lnTo>
                    <a:pt x="757077" y="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176227" y="2274203"/>
              <a:ext cx="412950" cy="693110"/>
            </a:xfrm>
            <a:custGeom>
              <a:avLst/>
              <a:gdLst>
                <a:gd name="connsiteX0" fmla="*/ 268823 w 412950"/>
                <a:gd name="connsiteY0" fmla="*/ 693110 h 693110"/>
                <a:gd name="connsiteX1" fmla="*/ 183803 w 412950"/>
                <a:gd name="connsiteY1" fmla="*/ 423477 h 693110"/>
                <a:gd name="connsiteX2" fmla="*/ 138460 w 412950"/>
                <a:gd name="connsiteY2" fmla="*/ 423477 h 693110"/>
                <a:gd name="connsiteX3" fmla="*/ 138460 w 412950"/>
                <a:gd name="connsiteY3" fmla="*/ 693110 h 693110"/>
                <a:gd name="connsiteX4" fmla="*/ 0 w 412950"/>
                <a:gd name="connsiteY4" fmla="*/ 693110 h 693110"/>
                <a:gd name="connsiteX5" fmla="*/ 0 w 412950"/>
                <a:gd name="connsiteY5" fmla="*/ 0 h 693110"/>
                <a:gd name="connsiteX6" fmla="*/ 197568 w 412950"/>
                <a:gd name="connsiteY6" fmla="*/ 0 h 693110"/>
                <a:gd name="connsiteX7" fmla="*/ 390279 w 412950"/>
                <a:gd name="connsiteY7" fmla="*/ 211334 h 693110"/>
                <a:gd name="connsiteX8" fmla="*/ 311738 w 412950"/>
                <a:gd name="connsiteY8" fmla="*/ 393518 h 693110"/>
                <a:gd name="connsiteX9" fmla="*/ 412951 w 412950"/>
                <a:gd name="connsiteY9" fmla="*/ 693110 h 693110"/>
                <a:gd name="connsiteX10" fmla="*/ 268823 w 412950"/>
                <a:gd name="connsiteY10" fmla="*/ 693110 h 693110"/>
                <a:gd name="connsiteX11" fmla="*/ 196759 w 412950"/>
                <a:gd name="connsiteY11" fmla="*/ 124695 h 693110"/>
                <a:gd name="connsiteX12" fmla="*/ 138460 w 412950"/>
                <a:gd name="connsiteY12" fmla="*/ 124695 h 693110"/>
                <a:gd name="connsiteX13" fmla="*/ 138460 w 412950"/>
                <a:gd name="connsiteY13" fmla="*/ 298782 h 693110"/>
                <a:gd name="connsiteX14" fmla="*/ 196759 w 412950"/>
                <a:gd name="connsiteY14" fmla="*/ 298782 h 693110"/>
                <a:gd name="connsiteX15" fmla="*/ 252628 w 412950"/>
                <a:gd name="connsiteY15" fmla="*/ 211334 h 693110"/>
                <a:gd name="connsiteX16" fmla="*/ 196759 w 412950"/>
                <a:gd name="connsiteY16" fmla="*/ 124695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950" h="693110">
                  <a:moveTo>
                    <a:pt x="268823" y="693110"/>
                  </a:moveTo>
                  <a:lnTo>
                    <a:pt x="183803" y="423477"/>
                  </a:lnTo>
                  <a:lnTo>
                    <a:pt x="138460" y="423477"/>
                  </a:lnTo>
                  <a:lnTo>
                    <a:pt x="138460" y="693110"/>
                  </a:lnTo>
                  <a:lnTo>
                    <a:pt x="0" y="693110"/>
                  </a:lnTo>
                  <a:lnTo>
                    <a:pt x="0" y="0"/>
                  </a:lnTo>
                  <a:lnTo>
                    <a:pt x="197568" y="0"/>
                  </a:lnTo>
                  <a:cubicBezTo>
                    <a:pt x="348174" y="0"/>
                    <a:pt x="390279" y="78542"/>
                    <a:pt x="390279" y="211334"/>
                  </a:cubicBezTo>
                  <a:cubicBezTo>
                    <a:pt x="390279" y="285017"/>
                    <a:pt x="378943" y="351413"/>
                    <a:pt x="311738" y="393518"/>
                  </a:cubicBezTo>
                  <a:lnTo>
                    <a:pt x="412951" y="693110"/>
                  </a:lnTo>
                  <a:lnTo>
                    <a:pt x="268823" y="693110"/>
                  </a:lnTo>
                  <a:close/>
                  <a:moveTo>
                    <a:pt x="196759" y="124695"/>
                  </a:moveTo>
                  <a:lnTo>
                    <a:pt x="138460" y="124695"/>
                  </a:lnTo>
                  <a:lnTo>
                    <a:pt x="138460" y="298782"/>
                  </a:lnTo>
                  <a:lnTo>
                    <a:pt x="196759" y="298782"/>
                  </a:lnTo>
                  <a:cubicBezTo>
                    <a:pt x="249390" y="298782"/>
                    <a:pt x="252628" y="251010"/>
                    <a:pt x="252628" y="211334"/>
                  </a:cubicBezTo>
                  <a:cubicBezTo>
                    <a:pt x="252628" y="171658"/>
                    <a:pt x="249390" y="124695"/>
                    <a:pt x="196759" y="124695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9671768" y="2274203"/>
              <a:ext cx="319025" cy="693110"/>
            </a:xfrm>
            <a:custGeom>
              <a:avLst/>
              <a:gdLst>
                <a:gd name="connsiteX0" fmla="*/ 0 w 319025"/>
                <a:gd name="connsiteY0" fmla="*/ 693110 h 693110"/>
                <a:gd name="connsiteX1" fmla="*/ 0 w 319025"/>
                <a:gd name="connsiteY1" fmla="*/ 0 h 693110"/>
                <a:gd name="connsiteX2" fmla="*/ 137650 w 319025"/>
                <a:gd name="connsiteY2" fmla="*/ 0 h 693110"/>
                <a:gd name="connsiteX3" fmla="*/ 137650 w 319025"/>
                <a:gd name="connsiteY3" fmla="*/ 568415 h 693110"/>
                <a:gd name="connsiteX4" fmla="*/ 319025 w 319025"/>
                <a:gd name="connsiteY4" fmla="*/ 568415 h 693110"/>
                <a:gd name="connsiteX5" fmla="*/ 319025 w 319025"/>
                <a:gd name="connsiteY5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025" h="693110">
                  <a:moveTo>
                    <a:pt x="0" y="693110"/>
                  </a:moveTo>
                  <a:lnTo>
                    <a:pt x="0" y="0"/>
                  </a:lnTo>
                  <a:lnTo>
                    <a:pt x="137650" y="0"/>
                  </a:lnTo>
                  <a:lnTo>
                    <a:pt x="137650" y="568415"/>
                  </a:lnTo>
                  <a:lnTo>
                    <a:pt x="319025" y="568415"/>
                  </a:lnTo>
                  <a:lnTo>
                    <a:pt x="319025" y="69311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072574" y="2274203"/>
              <a:ext cx="400031" cy="693110"/>
            </a:xfrm>
            <a:custGeom>
              <a:avLst/>
              <a:gdLst>
                <a:gd name="connsiteX0" fmla="*/ 348174 w 400031"/>
                <a:gd name="connsiteY0" fmla="*/ 625904 h 693110"/>
                <a:gd name="connsiteX1" fmla="*/ 195950 w 400031"/>
                <a:gd name="connsiteY1" fmla="*/ 693110 h 693110"/>
                <a:gd name="connsiteX2" fmla="*/ 0 w 400031"/>
                <a:gd name="connsiteY2" fmla="*/ 693110 h 693110"/>
                <a:gd name="connsiteX3" fmla="*/ 0 w 400031"/>
                <a:gd name="connsiteY3" fmla="*/ 0 h 693110"/>
                <a:gd name="connsiteX4" fmla="*/ 195950 w 400031"/>
                <a:gd name="connsiteY4" fmla="*/ 0 h 693110"/>
                <a:gd name="connsiteX5" fmla="*/ 348174 w 400031"/>
                <a:gd name="connsiteY5" fmla="*/ 67206 h 693110"/>
                <a:gd name="connsiteX6" fmla="*/ 399996 w 400031"/>
                <a:gd name="connsiteY6" fmla="*/ 346555 h 693110"/>
                <a:gd name="connsiteX7" fmla="*/ 348174 w 400031"/>
                <a:gd name="connsiteY7" fmla="*/ 625904 h 693110"/>
                <a:gd name="connsiteX8" fmla="*/ 244532 w 400031"/>
                <a:gd name="connsiteY8" fmla="*/ 154654 h 693110"/>
                <a:gd name="connsiteX9" fmla="*/ 192711 w 400031"/>
                <a:gd name="connsiteY9" fmla="*/ 124695 h 693110"/>
                <a:gd name="connsiteX10" fmla="*/ 138460 w 400031"/>
                <a:gd name="connsiteY10" fmla="*/ 124695 h 693110"/>
                <a:gd name="connsiteX11" fmla="*/ 138460 w 400031"/>
                <a:gd name="connsiteY11" fmla="*/ 568415 h 693110"/>
                <a:gd name="connsiteX12" fmla="*/ 192711 w 400031"/>
                <a:gd name="connsiteY12" fmla="*/ 568415 h 693110"/>
                <a:gd name="connsiteX13" fmla="*/ 244532 w 400031"/>
                <a:gd name="connsiteY13" fmla="*/ 538456 h 693110"/>
                <a:gd name="connsiteX14" fmla="*/ 260727 w 400031"/>
                <a:gd name="connsiteY14" fmla="*/ 345745 h 693110"/>
                <a:gd name="connsiteX15" fmla="*/ 244532 w 400031"/>
                <a:gd name="connsiteY15" fmla="*/ 154654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0031" h="693110">
                  <a:moveTo>
                    <a:pt x="348174" y="625904"/>
                  </a:moveTo>
                  <a:cubicBezTo>
                    <a:pt x="317406" y="661531"/>
                    <a:pt x="274491" y="693110"/>
                    <a:pt x="195950" y="693110"/>
                  </a:cubicBezTo>
                  <a:lnTo>
                    <a:pt x="0" y="693110"/>
                  </a:lnTo>
                  <a:lnTo>
                    <a:pt x="0" y="0"/>
                  </a:lnTo>
                  <a:lnTo>
                    <a:pt x="195950" y="0"/>
                  </a:lnTo>
                  <a:cubicBezTo>
                    <a:pt x="273682" y="0"/>
                    <a:pt x="316596" y="30769"/>
                    <a:pt x="348174" y="67206"/>
                  </a:cubicBezTo>
                  <a:cubicBezTo>
                    <a:pt x="403235" y="131173"/>
                    <a:pt x="399996" y="255868"/>
                    <a:pt x="399996" y="346555"/>
                  </a:cubicBezTo>
                  <a:cubicBezTo>
                    <a:pt x="399996" y="437242"/>
                    <a:pt x="403235" y="561937"/>
                    <a:pt x="348174" y="625904"/>
                  </a:cubicBezTo>
                  <a:moveTo>
                    <a:pt x="244532" y="154654"/>
                  </a:moveTo>
                  <a:cubicBezTo>
                    <a:pt x="235625" y="136841"/>
                    <a:pt x="218621" y="124695"/>
                    <a:pt x="192711" y="124695"/>
                  </a:cubicBezTo>
                  <a:lnTo>
                    <a:pt x="138460" y="124695"/>
                  </a:lnTo>
                  <a:lnTo>
                    <a:pt x="138460" y="568415"/>
                  </a:lnTo>
                  <a:lnTo>
                    <a:pt x="192711" y="568415"/>
                  </a:lnTo>
                  <a:cubicBezTo>
                    <a:pt x="217812" y="568415"/>
                    <a:pt x="235625" y="555460"/>
                    <a:pt x="244532" y="538456"/>
                  </a:cubicBezTo>
                  <a:cubicBezTo>
                    <a:pt x="260727" y="506068"/>
                    <a:pt x="260727" y="422668"/>
                    <a:pt x="260727" y="345745"/>
                  </a:cubicBezTo>
                  <a:cubicBezTo>
                    <a:pt x="260727" y="268823"/>
                    <a:pt x="261536" y="187043"/>
                    <a:pt x="244532" y="154654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74630" y="1461256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7391" y="124695"/>
                    <a:pt x="164436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8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012" y="568415"/>
                    <a:pt x="372530" y="624285"/>
                    <a:pt x="336903" y="658293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629685" y="1461256"/>
              <a:ext cx="407412" cy="707684"/>
            </a:xfrm>
            <a:custGeom>
              <a:avLst/>
              <a:gdLst>
                <a:gd name="connsiteX0" fmla="*/ 355527 w 407412"/>
                <a:gd name="connsiteY0" fmla="*/ 638860 h 707684"/>
                <a:gd name="connsiteX1" fmla="*/ 202492 w 407412"/>
                <a:gd name="connsiteY1" fmla="*/ 707685 h 707684"/>
                <a:gd name="connsiteX2" fmla="*/ 51886 w 407412"/>
                <a:gd name="connsiteY2" fmla="*/ 638860 h 707684"/>
                <a:gd name="connsiteX3" fmla="*/ 65 w 407412"/>
                <a:gd name="connsiteY3" fmla="*/ 353842 h 707684"/>
                <a:gd name="connsiteX4" fmla="*/ 51886 w 407412"/>
                <a:gd name="connsiteY4" fmla="*/ 68825 h 707684"/>
                <a:gd name="connsiteX5" fmla="*/ 202492 w 407412"/>
                <a:gd name="connsiteY5" fmla="*/ 0 h 707684"/>
                <a:gd name="connsiteX6" fmla="*/ 355527 w 407412"/>
                <a:gd name="connsiteY6" fmla="*/ 68825 h 707684"/>
                <a:gd name="connsiteX7" fmla="*/ 407348 w 407412"/>
                <a:gd name="connsiteY7" fmla="*/ 353842 h 707684"/>
                <a:gd name="connsiteX8" fmla="*/ 355527 w 407412"/>
                <a:gd name="connsiteY8" fmla="*/ 638860 h 707684"/>
                <a:gd name="connsiteX9" fmla="*/ 250265 w 407412"/>
                <a:gd name="connsiteY9" fmla="*/ 150606 h 707684"/>
                <a:gd name="connsiteX10" fmla="*/ 202492 w 407412"/>
                <a:gd name="connsiteY10" fmla="*/ 123076 h 707684"/>
                <a:gd name="connsiteX11" fmla="*/ 157148 w 407412"/>
                <a:gd name="connsiteY11" fmla="*/ 150606 h 707684"/>
                <a:gd name="connsiteX12" fmla="*/ 138525 w 407412"/>
                <a:gd name="connsiteY12" fmla="*/ 353033 h 707684"/>
                <a:gd name="connsiteX13" fmla="*/ 157148 w 407412"/>
                <a:gd name="connsiteY13" fmla="*/ 555460 h 707684"/>
                <a:gd name="connsiteX14" fmla="*/ 202492 w 407412"/>
                <a:gd name="connsiteY14" fmla="*/ 582990 h 707684"/>
                <a:gd name="connsiteX15" fmla="*/ 250265 w 407412"/>
                <a:gd name="connsiteY15" fmla="*/ 555460 h 707684"/>
                <a:gd name="connsiteX16" fmla="*/ 268888 w 407412"/>
                <a:gd name="connsiteY16" fmla="*/ 353033 h 707684"/>
                <a:gd name="connsiteX17" fmla="*/ 250265 w 407412"/>
                <a:gd name="connsiteY17" fmla="*/ 150606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7412" h="707684">
                  <a:moveTo>
                    <a:pt x="355527" y="638860"/>
                  </a:moveTo>
                  <a:cubicBezTo>
                    <a:pt x="323138" y="676916"/>
                    <a:pt x="280224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5" y="30769"/>
                    <a:pt x="124760" y="0"/>
                    <a:pt x="202492" y="0"/>
                  </a:cubicBezTo>
                  <a:cubicBezTo>
                    <a:pt x="280224" y="0"/>
                    <a:pt x="323138" y="30769"/>
                    <a:pt x="355527" y="68825"/>
                  </a:cubicBezTo>
                  <a:cubicBezTo>
                    <a:pt x="411396" y="135221"/>
                    <a:pt x="407348" y="260726"/>
                    <a:pt x="407348" y="353842"/>
                  </a:cubicBezTo>
                  <a:cubicBezTo>
                    <a:pt x="407348" y="446959"/>
                    <a:pt x="410587" y="572464"/>
                    <a:pt x="355527" y="638860"/>
                  </a:cubicBezTo>
                  <a:moveTo>
                    <a:pt x="250265" y="150606"/>
                  </a:moveTo>
                  <a:cubicBezTo>
                    <a:pt x="242168" y="135221"/>
                    <a:pt x="227593" y="123076"/>
                    <a:pt x="202492" y="123076"/>
                  </a:cubicBezTo>
                  <a:cubicBezTo>
                    <a:pt x="177391" y="123076"/>
                    <a:pt x="164436" y="134412"/>
                    <a:pt x="157148" y="150606"/>
                  </a:cubicBezTo>
                  <a:cubicBezTo>
                    <a:pt x="140954" y="182994"/>
                    <a:pt x="138525" y="269633"/>
                    <a:pt x="138525" y="353033"/>
                  </a:cubicBezTo>
                  <a:cubicBezTo>
                    <a:pt x="138525" y="436433"/>
                    <a:pt x="140144" y="523071"/>
                    <a:pt x="157148" y="555460"/>
                  </a:cubicBezTo>
                  <a:cubicBezTo>
                    <a:pt x="165245" y="570844"/>
                    <a:pt x="177391" y="582990"/>
                    <a:pt x="202492" y="582990"/>
                  </a:cubicBezTo>
                  <a:cubicBezTo>
                    <a:pt x="227593" y="582990"/>
                    <a:pt x="242168" y="571654"/>
                    <a:pt x="250265" y="555460"/>
                  </a:cubicBezTo>
                  <a:cubicBezTo>
                    <a:pt x="266459" y="523071"/>
                    <a:pt x="268888" y="436433"/>
                    <a:pt x="268888" y="353033"/>
                  </a:cubicBezTo>
                  <a:cubicBezTo>
                    <a:pt x="268888" y="269633"/>
                    <a:pt x="267268" y="182994"/>
                    <a:pt x="250265" y="150606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2122862" y="1468544"/>
              <a:ext cx="403234" cy="692300"/>
            </a:xfrm>
            <a:custGeom>
              <a:avLst/>
              <a:gdLst>
                <a:gd name="connsiteX0" fmla="*/ 28582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145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82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145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2632978" y="1468544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3143094" y="1468544"/>
              <a:ext cx="319024" cy="692300"/>
            </a:xfrm>
            <a:custGeom>
              <a:avLst/>
              <a:gdLst>
                <a:gd name="connsiteX0" fmla="*/ 0 w 319024"/>
                <a:gd name="connsiteY0" fmla="*/ 692300 h 692300"/>
                <a:gd name="connsiteX1" fmla="*/ 0 w 319024"/>
                <a:gd name="connsiteY1" fmla="*/ 0 h 692300"/>
                <a:gd name="connsiteX2" fmla="*/ 319025 w 319024"/>
                <a:gd name="connsiteY2" fmla="*/ 0 h 692300"/>
                <a:gd name="connsiteX3" fmla="*/ 319025 w 319024"/>
                <a:gd name="connsiteY3" fmla="*/ 123885 h 692300"/>
                <a:gd name="connsiteX4" fmla="*/ 138460 w 319024"/>
                <a:gd name="connsiteY4" fmla="*/ 123885 h 692300"/>
                <a:gd name="connsiteX5" fmla="*/ 138460 w 319024"/>
                <a:gd name="connsiteY5" fmla="*/ 280969 h 692300"/>
                <a:gd name="connsiteX6" fmla="*/ 293924 w 319024"/>
                <a:gd name="connsiteY6" fmla="*/ 280969 h 692300"/>
                <a:gd name="connsiteX7" fmla="*/ 293924 w 319024"/>
                <a:gd name="connsiteY7" fmla="*/ 405664 h 692300"/>
                <a:gd name="connsiteX8" fmla="*/ 138460 w 319024"/>
                <a:gd name="connsiteY8" fmla="*/ 405664 h 692300"/>
                <a:gd name="connsiteX9" fmla="*/ 138460 w 319024"/>
                <a:gd name="connsiteY9" fmla="*/ 567605 h 692300"/>
                <a:gd name="connsiteX10" fmla="*/ 319025 w 319024"/>
                <a:gd name="connsiteY10" fmla="*/ 567605 h 692300"/>
                <a:gd name="connsiteX11" fmla="*/ 319025 w 319024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024" h="692300">
                  <a:moveTo>
                    <a:pt x="0" y="692300"/>
                  </a:moveTo>
                  <a:lnTo>
                    <a:pt x="0" y="0"/>
                  </a:lnTo>
                  <a:lnTo>
                    <a:pt x="319025" y="0"/>
                  </a:lnTo>
                  <a:lnTo>
                    <a:pt x="319025" y="123885"/>
                  </a:lnTo>
                  <a:lnTo>
                    <a:pt x="138460" y="123885"/>
                  </a:lnTo>
                  <a:lnTo>
                    <a:pt x="138460" y="280969"/>
                  </a:lnTo>
                  <a:lnTo>
                    <a:pt x="293924" y="280969"/>
                  </a:lnTo>
                  <a:lnTo>
                    <a:pt x="293924" y="405664"/>
                  </a:lnTo>
                  <a:lnTo>
                    <a:pt x="138460" y="405664"/>
                  </a:lnTo>
                  <a:lnTo>
                    <a:pt x="138460" y="567605"/>
                  </a:lnTo>
                  <a:lnTo>
                    <a:pt x="319025" y="567605"/>
                  </a:lnTo>
                  <a:lnTo>
                    <a:pt x="31902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526021" y="1461256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17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6581" y="124695"/>
                    <a:pt x="164435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7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822" y="568415"/>
                    <a:pt x="373340" y="624285"/>
                    <a:pt x="336903" y="658293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3973854" y="1468544"/>
              <a:ext cx="371655" cy="692300"/>
            </a:xfrm>
            <a:custGeom>
              <a:avLst/>
              <a:gdLst>
                <a:gd name="connsiteX0" fmla="*/ 255058 w 371655"/>
                <a:gd name="connsiteY0" fmla="*/ 123885 h 692300"/>
                <a:gd name="connsiteX1" fmla="*/ 255058 w 371655"/>
                <a:gd name="connsiteY1" fmla="*/ 692300 h 692300"/>
                <a:gd name="connsiteX2" fmla="*/ 116598 w 371655"/>
                <a:gd name="connsiteY2" fmla="*/ 692300 h 692300"/>
                <a:gd name="connsiteX3" fmla="*/ 116598 w 371655"/>
                <a:gd name="connsiteY3" fmla="*/ 123885 h 692300"/>
                <a:gd name="connsiteX4" fmla="*/ 0 w 371655"/>
                <a:gd name="connsiteY4" fmla="*/ 123885 h 692300"/>
                <a:gd name="connsiteX5" fmla="*/ 0 w 371655"/>
                <a:gd name="connsiteY5" fmla="*/ 0 h 692300"/>
                <a:gd name="connsiteX6" fmla="*/ 371656 w 371655"/>
                <a:gd name="connsiteY6" fmla="*/ 0 h 692300"/>
                <a:gd name="connsiteX7" fmla="*/ 371656 w 371655"/>
                <a:gd name="connsiteY7" fmla="*/ 123885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2300">
                  <a:moveTo>
                    <a:pt x="255058" y="123885"/>
                  </a:moveTo>
                  <a:lnTo>
                    <a:pt x="255058" y="692300"/>
                  </a:lnTo>
                  <a:lnTo>
                    <a:pt x="116598" y="692300"/>
                  </a:lnTo>
                  <a:lnTo>
                    <a:pt x="116598" y="123885"/>
                  </a:lnTo>
                  <a:lnTo>
                    <a:pt x="0" y="12388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3885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418384" y="1468544"/>
              <a:ext cx="138460" cy="693110"/>
            </a:xfrm>
            <a:custGeom>
              <a:avLst/>
              <a:gdLst>
                <a:gd name="connsiteX0" fmla="*/ 0 w 138460"/>
                <a:gd name="connsiteY0" fmla="*/ 0 h 693110"/>
                <a:gd name="connsiteX1" fmla="*/ 138460 w 138460"/>
                <a:gd name="connsiteY1" fmla="*/ 0 h 693110"/>
                <a:gd name="connsiteX2" fmla="*/ 138460 w 138460"/>
                <a:gd name="connsiteY2" fmla="*/ 693110 h 693110"/>
                <a:gd name="connsiteX3" fmla="*/ 0 w 138460"/>
                <a:gd name="connsiteY3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60" h="693110">
                  <a:moveTo>
                    <a:pt x="0" y="0"/>
                  </a:moveTo>
                  <a:lnTo>
                    <a:pt x="138460" y="0"/>
                  </a:lnTo>
                  <a:lnTo>
                    <a:pt x="138460" y="693110"/>
                  </a:lnTo>
                  <a:lnTo>
                    <a:pt x="0" y="69311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4663726" y="1468544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4 w 403234"/>
                <a:gd name="connsiteY8" fmla="*/ 0 h 692300"/>
                <a:gd name="connsiteX9" fmla="*/ 403234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4" y="0"/>
                  </a:lnTo>
                  <a:lnTo>
                    <a:pt x="403234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5153534" y="1461256"/>
              <a:ext cx="398440" cy="707684"/>
            </a:xfrm>
            <a:custGeom>
              <a:avLst/>
              <a:gdLst>
                <a:gd name="connsiteX0" fmla="*/ 202492 w 398440"/>
                <a:gd name="connsiteY0" fmla="*/ 707685 h 707684"/>
                <a:gd name="connsiteX1" fmla="*/ 51886 w 398440"/>
                <a:gd name="connsiteY1" fmla="*/ 638860 h 707684"/>
                <a:gd name="connsiteX2" fmla="*/ 65 w 398440"/>
                <a:gd name="connsiteY2" fmla="*/ 353842 h 707684"/>
                <a:gd name="connsiteX3" fmla="*/ 51886 w 398440"/>
                <a:gd name="connsiteY3" fmla="*/ 68825 h 707684"/>
                <a:gd name="connsiteX4" fmla="*/ 202492 w 398440"/>
                <a:gd name="connsiteY4" fmla="*/ 0 h 707684"/>
                <a:gd name="connsiteX5" fmla="*/ 339332 w 398440"/>
                <a:gd name="connsiteY5" fmla="*/ 51821 h 707684"/>
                <a:gd name="connsiteX6" fmla="*/ 398441 w 398440"/>
                <a:gd name="connsiteY6" fmla="*/ 206476 h 707684"/>
                <a:gd name="connsiteX7" fmla="*/ 259981 w 398440"/>
                <a:gd name="connsiteY7" fmla="*/ 206476 h 707684"/>
                <a:gd name="connsiteX8" fmla="*/ 201682 w 398440"/>
                <a:gd name="connsiteY8" fmla="*/ 124695 h 707684"/>
                <a:gd name="connsiteX9" fmla="*/ 156339 w 398440"/>
                <a:gd name="connsiteY9" fmla="*/ 152225 h 707684"/>
                <a:gd name="connsiteX10" fmla="*/ 137715 w 398440"/>
                <a:gd name="connsiteY10" fmla="*/ 354652 h 707684"/>
                <a:gd name="connsiteX11" fmla="*/ 156339 w 398440"/>
                <a:gd name="connsiteY11" fmla="*/ 557079 h 707684"/>
                <a:gd name="connsiteX12" fmla="*/ 201682 w 398440"/>
                <a:gd name="connsiteY12" fmla="*/ 584609 h 707684"/>
                <a:gd name="connsiteX13" fmla="*/ 259981 w 398440"/>
                <a:gd name="connsiteY13" fmla="*/ 503638 h 707684"/>
                <a:gd name="connsiteX14" fmla="*/ 259981 w 398440"/>
                <a:gd name="connsiteY14" fmla="*/ 431574 h 707684"/>
                <a:gd name="connsiteX15" fmla="*/ 202492 w 398440"/>
                <a:gd name="connsiteY15" fmla="*/ 431574 h 707684"/>
                <a:gd name="connsiteX16" fmla="*/ 202492 w 398440"/>
                <a:gd name="connsiteY16" fmla="*/ 318215 h 707684"/>
                <a:gd name="connsiteX17" fmla="*/ 398441 w 398440"/>
                <a:gd name="connsiteY17" fmla="*/ 318215 h 707684"/>
                <a:gd name="connsiteX18" fmla="*/ 398441 w 398440"/>
                <a:gd name="connsiteY18" fmla="*/ 494732 h 707684"/>
                <a:gd name="connsiteX19" fmla="*/ 202492 w 398440"/>
                <a:gd name="connsiteY19" fmla="*/ 707685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8440" h="707684">
                  <a:moveTo>
                    <a:pt x="202492" y="707685"/>
                  </a:move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60791" y="0"/>
                    <a:pt x="306944" y="19433"/>
                    <a:pt x="339332" y="51821"/>
                  </a:cubicBezTo>
                  <a:cubicBezTo>
                    <a:pt x="376579" y="89068"/>
                    <a:pt x="396012" y="143318"/>
                    <a:pt x="398441" y="206476"/>
                  </a:cubicBezTo>
                  <a:lnTo>
                    <a:pt x="259981" y="206476"/>
                  </a:lnTo>
                  <a:cubicBezTo>
                    <a:pt x="259171" y="177326"/>
                    <a:pt x="254313" y="124695"/>
                    <a:pt x="201682" y="124695"/>
                  </a:cubicBezTo>
                  <a:cubicBezTo>
                    <a:pt x="176581" y="124695"/>
                    <a:pt x="163626" y="136031"/>
                    <a:pt x="156339" y="152225"/>
                  </a:cubicBezTo>
                  <a:cubicBezTo>
                    <a:pt x="140144" y="184613"/>
                    <a:pt x="137715" y="271252"/>
                    <a:pt x="137715" y="354652"/>
                  </a:cubicBezTo>
                  <a:cubicBezTo>
                    <a:pt x="137715" y="438052"/>
                    <a:pt x="139334" y="524691"/>
                    <a:pt x="156339" y="557079"/>
                  </a:cubicBezTo>
                  <a:cubicBezTo>
                    <a:pt x="164436" y="572464"/>
                    <a:pt x="176581" y="584609"/>
                    <a:pt x="201682" y="584609"/>
                  </a:cubicBezTo>
                  <a:cubicBezTo>
                    <a:pt x="247026" y="584609"/>
                    <a:pt x="259981" y="541695"/>
                    <a:pt x="259981" y="503638"/>
                  </a:cubicBezTo>
                  <a:lnTo>
                    <a:pt x="259981" y="431574"/>
                  </a:lnTo>
                  <a:lnTo>
                    <a:pt x="202492" y="431574"/>
                  </a:lnTo>
                  <a:lnTo>
                    <a:pt x="202492" y="318215"/>
                  </a:lnTo>
                  <a:lnTo>
                    <a:pt x="398441" y="318215"/>
                  </a:lnTo>
                  <a:lnTo>
                    <a:pt x="398441" y="494732"/>
                  </a:lnTo>
                  <a:cubicBezTo>
                    <a:pt x="398441" y="632382"/>
                    <a:pt x="320709" y="707685"/>
                    <a:pt x="202492" y="707685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4" name="图形 21"/>
          <p:cNvGrpSpPr/>
          <p:nvPr/>
        </p:nvGrpSpPr>
        <p:grpSpPr>
          <a:xfrm>
            <a:off x="997024" y="3952180"/>
            <a:ext cx="9311640" cy="1506057"/>
            <a:chOff x="974389" y="3806733"/>
            <a:chExt cx="9311640" cy="1506057"/>
          </a:xfrm>
        </p:grpSpPr>
        <p:sp>
          <p:nvSpPr>
            <p:cNvPr id="45" name="任意多边形: 形状 44"/>
            <p:cNvSpPr/>
            <p:nvPr/>
          </p:nvSpPr>
          <p:spPr>
            <a:xfrm>
              <a:off x="3305537" y="4617250"/>
              <a:ext cx="5484960" cy="692300"/>
            </a:xfrm>
            <a:custGeom>
              <a:avLst/>
              <a:gdLst>
                <a:gd name="connsiteX0" fmla="*/ 5335165 w 5484960"/>
                <a:gd name="connsiteY0" fmla="*/ 91497 h 692300"/>
                <a:gd name="connsiteX1" fmla="*/ 5392655 w 5484960"/>
                <a:gd name="connsiteY1" fmla="*/ 148986 h 692300"/>
                <a:gd name="connsiteX2" fmla="*/ 5392655 w 5484960"/>
                <a:gd name="connsiteY2" fmla="*/ 541695 h 692300"/>
                <a:gd name="connsiteX3" fmla="*/ 5335165 w 5484960"/>
                <a:gd name="connsiteY3" fmla="*/ 599184 h 692300"/>
                <a:gd name="connsiteX4" fmla="*/ 149796 w 5484960"/>
                <a:gd name="connsiteY4" fmla="*/ 599184 h 692300"/>
                <a:gd name="connsiteX5" fmla="*/ 92307 w 5484960"/>
                <a:gd name="connsiteY5" fmla="*/ 541695 h 692300"/>
                <a:gd name="connsiteX6" fmla="*/ 92307 w 5484960"/>
                <a:gd name="connsiteY6" fmla="*/ 148986 h 692300"/>
                <a:gd name="connsiteX7" fmla="*/ 149796 w 5484960"/>
                <a:gd name="connsiteY7" fmla="*/ 91497 h 692300"/>
                <a:gd name="connsiteX8" fmla="*/ 5335165 w 5484960"/>
                <a:gd name="connsiteY8" fmla="*/ 91497 h 692300"/>
                <a:gd name="connsiteX9" fmla="*/ 5335165 w 5484960"/>
                <a:gd name="connsiteY9" fmla="*/ 0 h 692300"/>
                <a:gd name="connsiteX10" fmla="*/ 149796 w 5484960"/>
                <a:gd name="connsiteY10" fmla="*/ 0 h 692300"/>
                <a:gd name="connsiteX11" fmla="*/ 0 w 5484960"/>
                <a:gd name="connsiteY11" fmla="*/ 149796 h 692300"/>
                <a:gd name="connsiteX12" fmla="*/ 0 w 5484960"/>
                <a:gd name="connsiteY12" fmla="*/ 542504 h 692300"/>
                <a:gd name="connsiteX13" fmla="*/ 149796 w 5484960"/>
                <a:gd name="connsiteY13" fmla="*/ 692300 h 692300"/>
                <a:gd name="connsiteX14" fmla="*/ 5335165 w 5484960"/>
                <a:gd name="connsiteY14" fmla="*/ 692300 h 692300"/>
                <a:gd name="connsiteX15" fmla="*/ 5484961 w 5484960"/>
                <a:gd name="connsiteY15" fmla="*/ 542504 h 692300"/>
                <a:gd name="connsiteX16" fmla="*/ 5484961 w 5484960"/>
                <a:gd name="connsiteY16" fmla="*/ 149796 h 692300"/>
                <a:gd name="connsiteX17" fmla="*/ 5335165 w 5484960"/>
                <a:gd name="connsiteY17" fmla="*/ 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4960" h="692300">
                  <a:moveTo>
                    <a:pt x="5335165" y="91497"/>
                  </a:moveTo>
                  <a:cubicBezTo>
                    <a:pt x="5366744" y="91497"/>
                    <a:pt x="5392655" y="117408"/>
                    <a:pt x="5392655" y="148986"/>
                  </a:cubicBezTo>
                  <a:lnTo>
                    <a:pt x="5392655" y="541695"/>
                  </a:lnTo>
                  <a:cubicBezTo>
                    <a:pt x="5392655" y="573273"/>
                    <a:pt x="5366744" y="599184"/>
                    <a:pt x="5335165" y="599184"/>
                  </a:cubicBezTo>
                  <a:lnTo>
                    <a:pt x="149796" y="599184"/>
                  </a:lnTo>
                  <a:cubicBezTo>
                    <a:pt x="118217" y="599184"/>
                    <a:pt x="92307" y="573273"/>
                    <a:pt x="92307" y="541695"/>
                  </a:cubicBezTo>
                  <a:lnTo>
                    <a:pt x="92307" y="148986"/>
                  </a:lnTo>
                  <a:cubicBezTo>
                    <a:pt x="92307" y="117408"/>
                    <a:pt x="118217" y="91497"/>
                    <a:pt x="149796" y="91497"/>
                  </a:cubicBezTo>
                  <a:lnTo>
                    <a:pt x="5335165" y="91497"/>
                  </a:lnTo>
                  <a:moveTo>
                    <a:pt x="5335165" y="0"/>
                  </a:moveTo>
                  <a:lnTo>
                    <a:pt x="149796" y="0"/>
                  </a:lnTo>
                  <a:cubicBezTo>
                    <a:pt x="67206" y="0"/>
                    <a:pt x="0" y="67206"/>
                    <a:pt x="0" y="149796"/>
                  </a:cubicBezTo>
                  <a:lnTo>
                    <a:pt x="0" y="542504"/>
                  </a:lnTo>
                  <a:cubicBezTo>
                    <a:pt x="0" y="625095"/>
                    <a:pt x="67206" y="692300"/>
                    <a:pt x="149796" y="692300"/>
                  </a:cubicBezTo>
                  <a:lnTo>
                    <a:pt x="5335165" y="692300"/>
                  </a:lnTo>
                  <a:cubicBezTo>
                    <a:pt x="5417755" y="692300"/>
                    <a:pt x="5484961" y="625095"/>
                    <a:pt x="5484961" y="542504"/>
                  </a:cubicBezTo>
                  <a:lnTo>
                    <a:pt x="5484961" y="149796"/>
                  </a:lnTo>
                  <a:cubicBezTo>
                    <a:pt x="5484961" y="66396"/>
                    <a:pt x="5417755" y="0"/>
                    <a:pt x="5335165" y="0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74389" y="4617250"/>
              <a:ext cx="371655" cy="692300"/>
            </a:xfrm>
            <a:custGeom>
              <a:avLst/>
              <a:gdLst>
                <a:gd name="connsiteX0" fmla="*/ 255058 w 371655"/>
                <a:gd name="connsiteY0" fmla="*/ 123885 h 692300"/>
                <a:gd name="connsiteX1" fmla="*/ 255058 w 371655"/>
                <a:gd name="connsiteY1" fmla="*/ 692300 h 692300"/>
                <a:gd name="connsiteX2" fmla="*/ 116598 w 371655"/>
                <a:gd name="connsiteY2" fmla="*/ 692300 h 692300"/>
                <a:gd name="connsiteX3" fmla="*/ 116598 w 371655"/>
                <a:gd name="connsiteY3" fmla="*/ 123885 h 692300"/>
                <a:gd name="connsiteX4" fmla="*/ 0 w 371655"/>
                <a:gd name="connsiteY4" fmla="*/ 123885 h 692300"/>
                <a:gd name="connsiteX5" fmla="*/ 0 w 371655"/>
                <a:gd name="connsiteY5" fmla="*/ 0 h 692300"/>
                <a:gd name="connsiteX6" fmla="*/ 371656 w 371655"/>
                <a:gd name="connsiteY6" fmla="*/ 0 h 692300"/>
                <a:gd name="connsiteX7" fmla="*/ 371656 w 371655"/>
                <a:gd name="connsiteY7" fmla="*/ 123885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2300">
                  <a:moveTo>
                    <a:pt x="255058" y="123885"/>
                  </a:moveTo>
                  <a:lnTo>
                    <a:pt x="255058" y="692300"/>
                  </a:lnTo>
                  <a:lnTo>
                    <a:pt x="116598" y="692300"/>
                  </a:lnTo>
                  <a:lnTo>
                    <a:pt x="116598" y="123885"/>
                  </a:lnTo>
                  <a:lnTo>
                    <a:pt x="0" y="12388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3885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418918" y="4617250"/>
              <a:ext cx="391088" cy="692300"/>
            </a:xfrm>
            <a:custGeom>
              <a:avLst/>
              <a:gdLst>
                <a:gd name="connsiteX0" fmla="*/ 253439 w 391088"/>
                <a:gd name="connsiteY0" fmla="*/ 692300 h 692300"/>
                <a:gd name="connsiteX1" fmla="*/ 253439 w 391088"/>
                <a:gd name="connsiteY1" fmla="*/ 402425 h 692300"/>
                <a:gd name="connsiteX2" fmla="*/ 138460 w 391088"/>
                <a:gd name="connsiteY2" fmla="*/ 402425 h 692300"/>
                <a:gd name="connsiteX3" fmla="*/ 138460 w 391088"/>
                <a:gd name="connsiteY3" fmla="*/ 692300 h 692300"/>
                <a:gd name="connsiteX4" fmla="*/ 0 w 391088"/>
                <a:gd name="connsiteY4" fmla="*/ 692300 h 692300"/>
                <a:gd name="connsiteX5" fmla="*/ 0 w 391088"/>
                <a:gd name="connsiteY5" fmla="*/ 0 h 692300"/>
                <a:gd name="connsiteX6" fmla="*/ 138460 w 391088"/>
                <a:gd name="connsiteY6" fmla="*/ 0 h 692300"/>
                <a:gd name="connsiteX7" fmla="*/ 138460 w 391088"/>
                <a:gd name="connsiteY7" fmla="*/ 277730 h 692300"/>
                <a:gd name="connsiteX8" fmla="*/ 253439 w 391088"/>
                <a:gd name="connsiteY8" fmla="*/ 277730 h 692300"/>
                <a:gd name="connsiteX9" fmla="*/ 253439 w 391088"/>
                <a:gd name="connsiteY9" fmla="*/ 0 h 692300"/>
                <a:gd name="connsiteX10" fmla="*/ 391089 w 391088"/>
                <a:gd name="connsiteY10" fmla="*/ 0 h 692300"/>
                <a:gd name="connsiteX11" fmla="*/ 391089 w 391088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088" h="692300">
                  <a:moveTo>
                    <a:pt x="253439" y="692300"/>
                  </a:moveTo>
                  <a:lnTo>
                    <a:pt x="253439" y="402425"/>
                  </a:lnTo>
                  <a:lnTo>
                    <a:pt x="138460" y="402425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38460" y="0"/>
                  </a:lnTo>
                  <a:lnTo>
                    <a:pt x="138460" y="277730"/>
                  </a:lnTo>
                  <a:lnTo>
                    <a:pt x="253439" y="277730"/>
                  </a:lnTo>
                  <a:lnTo>
                    <a:pt x="253439" y="0"/>
                  </a:lnTo>
                  <a:lnTo>
                    <a:pt x="391089" y="0"/>
                  </a:lnTo>
                  <a:lnTo>
                    <a:pt x="391089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916888" y="4617250"/>
              <a:ext cx="319834" cy="692300"/>
            </a:xfrm>
            <a:custGeom>
              <a:avLst/>
              <a:gdLst>
                <a:gd name="connsiteX0" fmla="*/ 0 w 319834"/>
                <a:gd name="connsiteY0" fmla="*/ 692300 h 692300"/>
                <a:gd name="connsiteX1" fmla="*/ 0 w 319834"/>
                <a:gd name="connsiteY1" fmla="*/ 0 h 692300"/>
                <a:gd name="connsiteX2" fmla="*/ 319835 w 319834"/>
                <a:gd name="connsiteY2" fmla="*/ 0 h 692300"/>
                <a:gd name="connsiteX3" fmla="*/ 319835 w 319834"/>
                <a:gd name="connsiteY3" fmla="*/ 123885 h 692300"/>
                <a:gd name="connsiteX4" fmla="*/ 138460 w 319834"/>
                <a:gd name="connsiteY4" fmla="*/ 123885 h 692300"/>
                <a:gd name="connsiteX5" fmla="*/ 138460 w 319834"/>
                <a:gd name="connsiteY5" fmla="*/ 280969 h 692300"/>
                <a:gd name="connsiteX6" fmla="*/ 293924 w 319834"/>
                <a:gd name="connsiteY6" fmla="*/ 280969 h 692300"/>
                <a:gd name="connsiteX7" fmla="*/ 293924 w 319834"/>
                <a:gd name="connsiteY7" fmla="*/ 405664 h 692300"/>
                <a:gd name="connsiteX8" fmla="*/ 138460 w 319834"/>
                <a:gd name="connsiteY8" fmla="*/ 405664 h 692300"/>
                <a:gd name="connsiteX9" fmla="*/ 138460 w 319834"/>
                <a:gd name="connsiteY9" fmla="*/ 567605 h 692300"/>
                <a:gd name="connsiteX10" fmla="*/ 319835 w 319834"/>
                <a:gd name="connsiteY10" fmla="*/ 567605 h 692300"/>
                <a:gd name="connsiteX11" fmla="*/ 319835 w 319834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34" h="692300">
                  <a:moveTo>
                    <a:pt x="0" y="692300"/>
                  </a:moveTo>
                  <a:lnTo>
                    <a:pt x="0" y="0"/>
                  </a:lnTo>
                  <a:lnTo>
                    <a:pt x="319835" y="0"/>
                  </a:lnTo>
                  <a:lnTo>
                    <a:pt x="319835" y="123885"/>
                  </a:lnTo>
                  <a:lnTo>
                    <a:pt x="138460" y="123885"/>
                  </a:lnTo>
                  <a:lnTo>
                    <a:pt x="138460" y="280969"/>
                  </a:lnTo>
                  <a:lnTo>
                    <a:pt x="293924" y="280969"/>
                  </a:lnTo>
                  <a:lnTo>
                    <a:pt x="293924" y="405664"/>
                  </a:lnTo>
                  <a:lnTo>
                    <a:pt x="138460" y="405664"/>
                  </a:lnTo>
                  <a:lnTo>
                    <a:pt x="138460" y="567605"/>
                  </a:lnTo>
                  <a:lnTo>
                    <a:pt x="319835" y="567605"/>
                  </a:lnTo>
                  <a:lnTo>
                    <a:pt x="31983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2436721" y="4617250"/>
              <a:ext cx="757076" cy="692300"/>
            </a:xfrm>
            <a:custGeom>
              <a:avLst/>
              <a:gdLst>
                <a:gd name="connsiteX0" fmla="*/ 612139 w 757076"/>
                <a:gd name="connsiteY0" fmla="*/ 692300 h 692300"/>
                <a:gd name="connsiteX1" fmla="*/ 468011 w 757076"/>
                <a:gd name="connsiteY1" fmla="*/ 692300 h 692300"/>
                <a:gd name="connsiteX2" fmla="*/ 378943 w 757076"/>
                <a:gd name="connsiteY2" fmla="*/ 202427 h 692300"/>
                <a:gd name="connsiteX3" fmla="*/ 289066 w 757076"/>
                <a:gd name="connsiteY3" fmla="*/ 692300 h 692300"/>
                <a:gd name="connsiteX4" fmla="*/ 144938 w 757076"/>
                <a:gd name="connsiteY4" fmla="*/ 692300 h 692300"/>
                <a:gd name="connsiteX5" fmla="*/ 0 w 757076"/>
                <a:gd name="connsiteY5" fmla="*/ 0 h 692300"/>
                <a:gd name="connsiteX6" fmla="*/ 152225 w 757076"/>
                <a:gd name="connsiteY6" fmla="*/ 0 h 692300"/>
                <a:gd name="connsiteX7" fmla="*/ 217002 w 757076"/>
                <a:gd name="connsiteY7" fmla="*/ 489064 h 692300"/>
                <a:gd name="connsiteX8" fmla="*/ 302831 w 757076"/>
                <a:gd name="connsiteY8" fmla="*/ 0 h 692300"/>
                <a:gd name="connsiteX9" fmla="*/ 454246 w 757076"/>
                <a:gd name="connsiteY9" fmla="*/ 0 h 692300"/>
                <a:gd name="connsiteX10" fmla="*/ 540075 w 757076"/>
                <a:gd name="connsiteY10" fmla="*/ 489064 h 692300"/>
                <a:gd name="connsiteX11" fmla="*/ 605661 w 757076"/>
                <a:gd name="connsiteY11" fmla="*/ 0 h 692300"/>
                <a:gd name="connsiteX12" fmla="*/ 757077 w 757076"/>
                <a:gd name="connsiteY12" fmla="*/ 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7076" h="692300">
                  <a:moveTo>
                    <a:pt x="612139" y="692300"/>
                  </a:moveTo>
                  <a:lnTo>
                    <a:pt x="468011" y="692300"/>
                  </a:lnTo>
                  <a:lnTo>
                    <a:pt x="378943" y="202427"/>
                  </a:lnTo>
                  <a:lnTo>
                    <a:pt x="289066" y="692300"/>
                  </a:lnTo>
                  <a:lnTo>
                    <a:pt x="144938" y="692300"/>
                  </a:lnTo>
                  <a:lnTo>
                    <a:pt x="0" y="0"/>
                  </a:lnTo>
                  <a:lnTo>
                    <a:pt x="152225" y="0"/>
                  </a:lnTo>
                  <a:lnTo>
                    <a:pt x="217002" y="489064"/>
                  </a:lnTo>
                  <a:lnTo>
                    <a:pt x="302831" y="0"/>
                  </a:lnTo>
                  <a:lnTo>
                    <a:pt x="454246" y="0"/>
                  </a:lnTo>
                  <a:lnTo>
                    <a:pt x="540075" y="489064"/>
                  </a:lnTo>
                  <a:lnTo>
                    <a:pt x="605661" y="0"/>
                  </a:lnTo>
                  <a:lnTo>
                    <a:pt x="757077" y="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8989686" y="4616441"/>
              <a:ext cx="412950" cy="693110"/>
            </a:xfrm>
            <a:custGeom>
              <a:avLst/>
              <a:gdLst>
                <a:gd name="connsiteX0" fmla="*/ 268823 w 412950"/>
                <a:gd name="connsiteY0" fmla="*/ 693110 h 693110"/>
                <a:gd name="connsiteX1" fmla="*/ 183803 w 412950"/>
                <a:gd name="connsiteY1" fmla="*/ 423477 h 693110"/>
                <a:gd name="connsiteX2" fmla="*/ 138460 w 412950"/>
                <a:gd name="connsiteY2" fmla="*/ 423477 h 693110"/>
                <a:gd name="connsiteX3" fmla="*/ 138460 w 412950"/>
                <a:gd name="connsiteY3" fmla="*/ 693110 h 693110"/>
                <a:gd name="connsiteX4" fmla="*/ 0 w 412950"/>
                <a:gd name="connsiteY4" fmla="*/ 693110 h 693110"/>
                <a:gd name="connsiteX5" fmla="*/ 0 w 412950"/>
                <a:gd name="connsiteY5" fmla="*/ 0 h 693110"/>
                <a:gd name="connsiteX6" fmla="*/ 197568 w 412950"/>
                <a:gd name="connsiteY6" fmla="*/ 0 h 693110"/>
                <a:gd name="connsiteX7" fmla="*/ 390279 w 412950"/>
                <a:gd name="connsiteY7" fmla="*/ 211334 h 693110"/>
                <a:gd name="connsiteX8" fmla="*/ 311738 w 412950"/>
                <a:gd name="connsiteY8" fmla="*/ 393518 h 693110"/>
                <a:gd name="connsiteX9" fmla="*/ 412951 w 412950"/>
                <a:gd name="connsiteY9" fmla="*/ 693110 h 693110"/>
                <a:gd name="connsiteX10" fmla="*/ 268823 w 412950"/>
                <a:gd name="connsiteY10" fmla="*/ 693110 h 693110"/>
                <a:gd name="connsiteX11" fmla="*/ 196759 w 412950"/>
                <a:gd name="connsiteY11" fmla="*/ 124695 h 693110"/>
                <a:gd name="connsiteX12" fmla="*/ 138460 w 412950"/>
                <a:gd name="connsiteY12" fmla="*/ 124695 h 693110"/>
                <a:gd name="connsiteX13" fmla="*/ 138460 w 412950"/>
                <a:gd name="connsiteY13" fmla="*/ 299592 h 693110"/>
                <a:gd name="connsiteX14" fmla="*/ 196759 w 412950"/>
                <a:gd name="connsiteY14" fmla="*/ 299592 h 693110"/>
                <a:gd name="connsiteX15" fmla="*/ 252628 w 412950"/>
                <a:gd name="connsiteY15" fmla="*/ 212143 h 693110"/>
                <a:gd name="connsiteX16" fmla="*/ 196759 w 412950"/>
                <a:gd name="connsiteY16" fmla="*/ 124695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950" h="693110">
                  <a:moveTo>
                    <a:pt x="268823" y="693110"/>
                  </a:moveTo>
                  <a:lnTo>
                    <a:pt x="183803" y="423477"/>
                  </a:lnTo>
                  <a:lnTo>
                    <a:pt x="138460" y="423477"/>
                  </a:lnTo>
                  <a:lnTo>
                    <a:pt x="138460" y="693110"/>
                  </a:lnTo>
                  <a:lnTo>
                    <a:pt x="0" y="693110"/>
                  </a:lnTo>
                  <a:lnTo>
                    <a:pt x="0" y="0"/>
                  </a:lnTo>
                  <a:lnTo>
                    <a:pt x="197568" y="0"/>
                  </a:lnTo>
                  <a:cubicBezTo>
                    <a:pt x="348174" y="0"/>
                    <a:pt x="390279" y="78542"/>
                    <a:pt x="390279" y="211334"/>
                  </a:cubicBezTo>
                  <a:cubicBezTo>
                    <a:pt x="390279" y="285017"/>
                    <a:pt x="378943" y="351413"/>
                    <a:pt x="311738" y="393518"/>
                  </a:cubicBezTo>
                  <a:lnTo>
                    <a:pt x="412951" y="693110"/>
                  </a:lnTo>
                  <a:lnTo>
                    <a:pt x="268823" y="693110"/>
                  </a:lnTo>
                  <a:close/>
                  <a:moveTo>
                    <a:pt x="196759" y="124695"/>
                  </a:moveTo>
                  <a:lnTo>
                    <a:pt x="138460" y="124695"/>
                  </a:lnTo>
                  <a:lnTo>
                    <a:pt x="138460" y="299592"/>
                  </a:lnTo>
                  <a:lnTo>
                    <a:pt x="196759" y="299592"/>
                  </a:lnTo>
                  <a:cubicBezTo>
                    <a:pt x="249390" y="299592"/>
                    <a:pt x="252628" y="251819"/>
                    <a:pt x="252628" y="212143"/>
                  </a:cubicBezTo>
                  <a:cubicBezTo>
                    <a:pt x="252628" y="172468"/>
                    <a:pt x="249390" y="124695"/>
                    <a:pt x="196759" y="124695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485227" y="4617250"/>
              <a:ext cx="319025" cy="692300"/>
            </a:xfrm>
            <a:custGeom>
              <a:avLst/>
              <a:gdLst>
                <a:gd name="connsiteX0" fmla="*/ 0 w 319025"/>
                <a:gd name="connsiteY0" fmla="*/ 692300 h 692300"/>
                <a:gd name="connsiteX1" fmla="*/ 0 w 319025"/>
                <a:gd name="connsiteY1" fmla="*/ 0 h 692300"/>
                <a:gd name="connsiteX2" fmla="*/ 137650 w 319025"/>
                <a:gd name="connsiteY2" fmla="*/ 0 h 692300"/>
                <a:gd name="connsiteX3" fmla="*/ 137650 w 319025"/>
                <a:gd name="connsiteY3" fmla="*/ 567605 h 692300"/>
                <a:gd name="connsiteX4" fmla="*/ 319025 w 319025"/>
                <a:gd name="connsiteY4" fmla="*/ 567605 h 692300"/>
                <a:gd name="connsiteX5" fmla="*/ 319025 w 319025"/>
                <a:gd name="connsiteY5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025" h="692300">
                  <a:moveTo>
                    <a:pt x="0" y="692300"/>
                  </a:moveTo>
                  <a:lnTo>
                    <a:pt x="0" y="0"/>
                  </a:lnTo>
                  <a:lnTo>
                    <a:pt x="137650" y="0"/>
                  </a:lnTo>
                  <a:lnTo>
                    <a:pt x="137650" y="567605"/>
                  </a:lnTo>
                  <a:lnTo>
                    <a:pt x="319025" y="567605"/>
                  </a:lnTo>
                  <a:lnTo>
                    <a:pt x="31902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886033" y="4616441"/>
              <a:ext cx="400031" cy="693110"/>
            </a:xfrm>
            <a:custGeom>
              <a:avLst/>
              <a:gdLst>
                <a:gd name="connsiteX0" fmla="*/ 348174 w 400031"/>
                <a:gd name="connsiteY0" fmla="*/ 625904 h 693110"/>
                <a:gd name="connsiteX1" fmla="*/ 195950 w 400031"/>
                <a:gd name="connsiteY1" fmla="*/ 693110 h 693110"/>
                <a:gd name="connsiteX2" fmla="*/ 0 w 400031"/>
                <a:gd name="connsiteY2" fmla="*/ 693110 h 693110"/>
                <a:gd name="connsiteX3" fmla="*/ 0 w 400031"/>
                <a:gd name="connsiteY3" fmla="*/ 0 h 693110"/>
                <a:gd name="connsiteX4" fmla="*/ 195950 w 400031"/>
                <a:gd name="connsiteY4" fmla="*/ 0 h 693110"/>
                <a:gd name="connsiteX5" fmla="*/ 348174 w 400031"/>
                <a:gd name="connsiteY5" fmla="*/ 67206 h 693110"/>
                <a:gd name="connsiteX6" fmla="*/ 399996 w 400031"/>
                <a:gd name="connsiteY6" fmla="*/ 346555 h 693110"/>
                <a:gd name="connsiteX7" fmla="*/ 348174 w 400031"/>
                <a:gd name="connsiteY7" fmla="*/ 625904 h 693110"/>
                <a:gd name="connsiteX8" fmla="*/ 244532 w 400031"/>
                <a:gd name="connsiteY8" fmla="*/ 155464 h 693110"/>
                <a:gd name="connsiteX9" fmla="*/ 192711 w 400031"/>
                <a:gd name="connsiteY9" fmla="*/ 125505 h 693110"/>
                <a:gd name="connsiteX10" fmla="*/ 138460 w 400031"/>
                <a:gd name="connsiteY10" fmla="*/ 125505 h 693110"/>
                <a:gd name="connsiteX11" fmla="*/ 138460 w 400031"/>
                <a:gd name="connsiteY11" fmla="*/ 569225 h 693110"/>
                <a:gd name="connsiteX12" fmla="*/ 192711 w 400031"/>
                <a:gd name="connsiteY12" fmla="*/ 569225 h 693110"/>
                <a:gd name="connsiteX13" fmla="*/ 244532 w 400031"/>
                <a:gd name="connsiteY13" fmla="*/ 539266 h 693110"/>
                <a:gd name="connsiteX14" fmla="*/ 260727 w 400031"/>
                <a:gd name="connsiteY14" fmla="*/ 346555 h 693110"/>
                <a:gd name="connsiteX15" fmla="*/ 244532 w 400031"/>
                <a:gd name="connsiteY15" fmla="*/ 155464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0031" h="693110">
                  <a:moveTo>
                    <a:pt x="348174" y="625904"/>
                  </a:moveTo>
                  <a:cubicBezTo>
                    <a:pt x="317406" y="661531"/>
                    <a:pt x="274491" y="693110"/>
                    <a:pt x="195950" y="693110"/>
                  </a:cubicBezTo>
                  <a:lnTo>
                    <a:pt x="0" y="693110"/>
                  </a:lnTo>
                  <a:lnTo>
                    <a:pt x="0" y="0"/>
                  </a:lnTo>
                  <a:lnTo>
                    <a:pt x="195950" y="0"/>
                  </a:lnTo>
                  <a:cubicBezTo>
                    <a:pt x="273682" y="0"/>
                    <a:pt x="316596" y="30769"/>
                    <a:pt x="348174" y="67206"/>
                  </a:cubicBezTo>
                  <a:cubicBezTo>
                    <a:pt x="403235" y="131173"/>
                    <a:pt x="399996" y="255868"/>
                    <a:pt x="399996" y="346555"/>
                  </a:cubicBezTo>
                  <a:cubicBezTo>
                    <a:pt x="399996" y="437242"/>
                    <a:pt x="403235" y="561937"/>
                    <a:pt x="348174" y="625904"/>
                  </a:cubicBezTo>
                  <a:moveTo>
                    <a:pt x="244532" y="155464"/>
                  </a:moveTo>
                  <a:cubicBezTo>
                    <a:pt x="235625" y="137650"/>
                    <a:pt x="218621" y="125505"/>
                    <a:pt x="192711" y="125505"/>
                  </a:cubicBezTo>
                  <a:lnTo>
                    <a:pt x="138460" y="125505"/>
                  </a:lnTo>
                  <a:lnTo>
                    <a:pt x="138460" y="569225"/>
                  </a:lnTo>
                  <a:lnTo>
                    <a:pt x="192711" y="569225"/>
                  </a:lnTo>
                  <a:cubicBezTo>
                    <a:pt x="217812" y="569225"/>
                    <a:pt x="235625" y="556269"/>
                    <a:pt x="244532" y="539266"/>
                  </a:cubicBezTo>
                  <a:cubicBezTo>
                    <a:pt x="260727" y="506877"/>
                    <a:pt x="260727" y="423477"/>
                    <a:pt x="260727" y="346555"/>
                  </a:cubicBezTo>
                  <a:cubicBezTo>
                    <a:pt x="261536" y="268823"/>
                    <a:pt x="261536" y="187043"/>
                    <a:pt x="244532" y="155464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88089" y="3807542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7391" y="124695"/>
                    <a:pt x="164436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8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012" y="568415"/>
                    <a:pt x="372530" y="624285"/>
                    <a:pt x="336903" y="658293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443144" y="3807542"/>
              <a:ext cx="407412" cy="707684"/>
            </a:xfrm>
            <a:custGeom>
              <a:avLst/>
              <a:gdLst>
                <a:gd name="connsiteX0" fmla="*/ 355527 w 407412"/>
                <a:gd name="connsiteY0" fmla="*/ 638860 h 707684"/>
                <a:gd name="connsiteX1" fmla="*/ 202492 w 407412"/>
                <a:gd name="connsiteY1" fmla="*/ 707685 h 707684"/>
                <a:gd name="connsiteX2" fmla="*/ 51886 w 407412"/>
                <a:gd name="connsiteY2" fmla="*/ 638860 h 707684"/>
                <a:gd name="connsiteX3" fmla="*/ 65 w 407412"/>
                <a:gd name="connsiteY3" fmla="*/ 353842 h 707684"/>
                <a:gd name="connsiteX4" fmla="*/ 51886 w 407412"/>
                <a:gd name="connsiteY4" fmla="*/ 68825 h 707684"/>
                <a:gd name="connsiteX5" fmla="*/ 202492 w 407412"/>
                <a:gd name="connsiteY5" fmla="*/ 0 h 707684"/>
                <a:gd name="connsiteX6" fmla="*/ 355527 w 407412"/>
                <a:gd name="connsiteY6" fmla="*/ 68825 h 707684"/>
                <a:gd name="connsiteX7" fmla="*/ 407348 w 407412"/>
                <a:gd name="connsiteY7" fmla="*/ 353842 h 707684"/>
                <a:gd name="connsiteX8" fmla="*/ 355527 w 407412"/>
                <a:gd name="connsiteY8" fmla="*/ 638860 h 707684"/>
                <a:gd name="connsiteX9" fmla="*/ 250265 w 407412"/>
                <a:gd name="connsiteY9" fmla="*/ 150606 h 707684"/>
                <a:gd name="connsiteX10" fmla="*/ 202492 w 407412"/>
                <a:gd name="connsiteY10" fmla="*/ 123076 h 707684"/>
                <a:gd name="connsiteX11" fmla="*/ 157148 w 407412"/>
                <a:gd name="connsiteY11" fmla="*/ 150606 h 707684"/>
                <a:gd name="connsiteX12" fmla="*/ 138525 w 407412"/>
                <a:gd name="connsiteY12" fmla="*/ 353033 h 707684"/>
                <a:gd name="connsiteX13" fmla="*/ 157148 w 407412"/>
                <a:gd name="connsiteY13" fmla="*/ 555460 h 707684"/>
                <a:gd name="connsiteX14" fmla="*/ 202492 w 407412"/>
                <a:gd name="connsiteY14" fmla="*/ 582990 h 707684"/>
                <a:gd name="connsiteX15" fmla="*/ 250265 w 407412"/>
                <a:gd name="connsiteY15" fmla="*/ 555460 h 707684"/>
                <a:gd name="connsiteX16" fmla="*/ 268888 w 407412"/>
                <a:gd name="connsiteY16" fmla="*/ 353033 h 707684"/>
                <a:gd name="connsiteX17" fmla="*/ 250265 w 407412"/>
                <a:gd name="connsiteY17" fmla="*/ 150606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7412" h="707684">
                  <a:moveTo>
                    <a:pt x="355527" y="638860"/>
                  </a:moveTo>
                  <a:cubicBezTo>
                    <a:pt x="323138" y="676916"/>
                    <a:pt x="280224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5" y="30769"/>
                    <a:pt x="124760" y="0"/>
                    <a:pt x="202492" y="0"/>
                  </a:cubicBezTo>
                  <a:cubicBezTo>
                    <a:pt x="280224" y="0"/>
                    <a:pt x="323138" y="30769"/>
                    <a:pt x="355527" y="68825"/>
                  </a:cubicBezTo>
                  <a:cubicBezTo>
                    <a:pt x="411396" y="135221"/>
                    <a:pt x="407348" y="260726"/>
                    <a:pt x="407348" y="353842"/>
                  </a:cubicBezTo>
                  <a:cubicBezTo>
                    <a:pt x="407348" y="446959"/>
                    <a:pt x="410587" y="572464"/>
                    <a:pt x="355527" y="638860"/>
                  </a:cubicBezTo>
                  <a:moveTo>
                    <a:pt x="250265" y="150606"/>
                  </a:moveTo>
                  <a:cubicBezTo>
                    <a:pt x="242168" y="135221"/>
                    <a:pt x="227593" y="123076"/>
                    <a:pt x="202492" y="123076"/>
                  </a:cubicBezTo>
                  <a:cubicBezTo>
                    <a:pt x="177391" y="123076"/>
                    <a:pt x="164436" y="134412"/>
                    <a:pt x="157148" y="150606"/>
                  </a:cubicBezTo>
                  <a:cubicBezTo>
                    <a:pt x="140954" y="182994"/>
                    <a:pt x="138525" y="269633"/>
                    <a:pt x="138525" y="353033"/>
                  </a:cubicBezTo>
                  <a:cubicBezTo>
                    <a:pt x="138525" y="436433"/>
                    <a:pt x="140144" y="523071"/>
                    <a:pt x="157148" y="555460"/>
                  </a:cubicBezTo>
                  <a:cubicBezTo>
                    <a:pt x="165245" y="570844"/>
                    <a:pt x="177391" y="582990"/>
                    <a:pt x="202492" y="582990"/>
                  </a:cubicBezTo>
                  <a:cubicBezTo>
                    <a:pt x="227593" y="582990"/>
                    <a:pt x="242168" y="571654"/>
                    <a:pt x="250265" y="555460"/>
                  </a:cubicBezTo>
                  <a:cubicBezTo>
                    <a:pt x="266459" y="523071"/>
                    <a:pt x="268888" y="436433"/>
                    <a:pt x="268888" y="353033"/>
                  </a:cubicBezTo>
                  <a:cubicBezTo>
                    <a:pt x="268888" y="269633"/>
                    <a:pt x="267268" y="182994"/>
                    <a:pt x="250265" y="150606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936321" y="3814830"/>
              <a:ext cx="403234" cy="692300"/>
            </a:xfrm>
            <a:custGeom>
              <a:avLst/>
              <a:gdLst>
                <a:gd name="connsiteX0" fmla="*/ 28582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145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82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145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2446437" y="3814830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2956553" y="3814830"/>
              <a:ext cx="319024" cy="692300"/>
            </a:xfrm>
            <a:custGeom>
              <a:avLst/>
              <a:gdLst>
                <a:gd name="connsiteX0" fmla="*/ 0 w 319024"/>
                <a:gd name="connsiteY0" fmla="*/ 692300 h 692300"/>
                <a:gd name="connsiteX1" fmla="*/ 0 w 319024"/>
                <a:gd name="connsiteY1" fmla="*/ 0 h 692300"/>
                <a:gd name="connsiteX2" fmla="*/ 319025 w 319024"/>
                <a:gd name="connsiteY2" fmla="*/ 0 h 692300"/>
                <a:gd name="connsiteX3" fmla="*/ 319025 w 319024"/>
                <a:gd name="connsiteY3" fmla="*/ 123885 h 692300"/>
                <a:gd name="connsiteX4" fmla="*/ 138460 w 319024"/>
                <a:gd name="connsiteY4" fmla="*/ 123885 h 692300"/>
                <a:gd name="connsiteX5" fmla="*/ 138460 w 319024"/>
                <a:gd name="connsiteY5" fmla="*/ 280969 h 692300"/>
                <a:gd name="connsiteX6" fmla="*/ 293924 w 319024"/>
                <a:gd name="connsiteY6" fmla="*/ 280969 h 692300"/>
                <a:gd name="connsiteX7" fmla="*/ 293924 w 319024"/>
                <a:gd name="connsiteY7" fmla="*/ 405664 h 692300"/>
                <a:gd name="connsiteX8" fmla="*/ 138460 w 319024"/>
                <a:gd name="connsiteY8" fmla="*/ 405664 h 692300"/>
                <a:gd name="connsiteX9" fmla="*/ 138460 w 319024"/>
                <a:gd name="connsiteY9" fmla="*/ 567605 h 692300"/>
                <a:gd name="connsiteX10" fmla="*/ 319025 w 319024"/>
                <a:gd name="connsiteY10" fmla="*/ 567605 h 692300"/>
                <a:gd name="connsiteX11" fmla="*/ 319025 w 319024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024" h="692300">
                  <a:moveTo>
                    <a:pt x="0" y="692300"/>
                  </a:moveTo>
                  <a:lnTo>
                    <a:pt x="0" y="0"/>
                  </a:lnTo>
                  <a:lnTo>
                    <a:pt x="319025" y="0"/>
                  </a:lnTo>
                  <a:lnTo>
                    <a:pt x="319025" y="123885"/>
                  </a:lnTo>
                  <a:lnTo>
                    <a:pt x="138460" y="123885"/>
                  </a:lnTo>
                  <a:lnTo>
                    <a:pt x="138460" y="280969"/>
                  </a:lnTo>
                  <a:lnTo>
                    <a:pt x="293924" y="280969"/>
                  </a:lnTo>
                  <a:lnTo>
                    <a:pt x="293924" y="405664"/>
                  </a:lnTo>
                  <a:lnTo>
                    <a:pt x="138460" y="405664"/>
                  </a:lnTo>
                  <a:lnTo>
                    <a:pt x="138460" y="567605"/>
                  </a:lnTo>
                  <a:lnTo>
                    <a:pt x="319025" y="567605"/>
                  </a:lnTo>
                  <a:lnTo>
                    <a:pt x="319025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3339480" y="3807542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17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6581" y="124695"/>
                    <a:pt x="164435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7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822" y="568415"/>
                    <a:pt x="373340" y="624285"/>
                    <a:pt x="336903" y="658293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3787313" y="3814830"/>
              <a:ext cx="371655" cy="692300"/>
            </a:xfrm>
            <a:custGeom>
              <a:avLst/>
              <a:gdLst>
                <a:gd name="connsiteX0" fmla="*/ 255058 w 371655"/>
                <a:gd name="connsiteY0" fmla="*/ 123885 h 692300"/>
                <a:gd name="connsiteX1" fmla="*/ 255058 w 371655"/>
                <a:gd name="connsiteY1" fmla="*/ 692300 h 692300"/>
                <a:gd name="connsiteX2" fmla="*/ 116598 w 371655"/>
                <a:gd name="connsiteY2" fmla="*/ 692300 h 692300"/>
                <a:gd name="connsiteX3" fmla="*/ 116598 w 371655"/>
                <a:gd name="connsiteY3" fmla="*/ 123885 h 692300"/>
                <a:gd name="connsiteX4" fmla="*/ 0 w 371655"/>
                <a:gd name="connsiteY4" fmla="*/ 123885 h 692300"/>
                <a:gd name="connsiteX5" fmla="*/ 0 w 371655"/>
                <a:gd name="connsiteY5" fmla="*/ 0 h 692300"/>
                <a:gd name="connsiteX6" fmla="*/ 371656 w 371655"/>
                <a:gd name="connsiteY6" fmla="*/ 0 h 692300"/>
                <a:gd name="connsiteX7" fmla="*/ 371656 w 371655"/>
                <a:gd name="connsiteY7" fmla="*/ 123885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2300">
                  <a:moveTo>
                    <a:pt x="255058" y="123885"/>
                  </a:moveTo>
                  <a:lnTo>
                    <a:pt x="255058" y="692300"/>
                  </a:lnTo>
                  <a:lnTo>
                    <a:pt x="116598" y="692300"/>
                  </a:lnTo>
                  <a:lnTo>
                    <a:pt x="116598" y="123885"/>
                  </a:lnTo>
                  <a:lnTo>
                    <a:pt x="0" y="12388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3885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4231843" y="3814830"/>
              <a:ext cx="138460" cy="693110"/>
            </a:xfrm>
            <a:custGeom>
              <a:avLst/>
              <a:gdLst>
                <a:gd name="connsiteX0" fmla="*/ 0 w 138460"/>
                <a:gd name="connsiteY0" fmla="*/ 0 h 693110"/>
                <a:gd name="connsiteX1" fmla="*/ 138460 w 138460"/>
                <a:gd name="connsiteY1" fmla="*/ 0 h 693110"/>
                <a:gd name="connsiteX2" fmla="*/ 138460 w 138460"/>
                <a:gd name="connsiteY2" fmla="*/ 693110 h 693110"/>
                <a:gd name="connsiteX3" fmla="*/ 0 w 138460"/>
                <a:gd name="connsiteY3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60" h="693110">
                  <a:moveTo>
                    <a:pt x="0" y="0"/>
                  </a:moveTo>
                  <a:lnTo>
                    <a:pt x="138460" y="0"/>
                  </a:lnTo>
                  <a:lnTo>
                    <a:pt x="138460" y="693110"/>
                  </a:lnTo>
                  <a:lnTo>
                    <a:pt x="0" y="69311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4477185" y="3814830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4 w 403234"/>
                <a:gd name="connsiteY8" fmla="*/ 0 h 692300"/>
                <a:gd name="connsiteX9" fmla="*/ 403234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4" y="0"/>
                  </a:lnTo>
                  <a:lnTo>
                    <a:pt x="403234" y="692300"/>
                  </a:lnTo>
                  <a:close/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4966993" y="3807542"/>
              <a:ext cx="398440" cy="707684"/>
            </a:xfrm>
            <a:custGeom>
              <a:avLst/>
              <a:gdLst>
                <a:gd name="connsiteX0" fmla="*/ 202492 w 398440"/>
                <a:gd name="connsiteY0" fmla="*/ 707685 h 707684"/>
                <a:gd name="connsiteX1" fmla="*/ 51886 w 398440"/>
                <a:gd name="connsiteY1" fmla="*/ 638860 h 707684"/>
                <a:gd name="connsiteX2" fmla="*/ 65 w 398440"/>
                <a:gd name="connsiteY2" fmla="*/ 353842 h 707684"/>
                <a:gd name="connsiteX3" fmla="*/ 51886 w 398440"/>
                <a:gd name="connsiteY3" fmla="*/ 68825 h 707684"/>
                <a:gd name="connsiteX4" fmla="*/ 202492 w 398440"/>
                <a:gd name="connsiteY4" fmla="*/ 0 h 707684"/>
                <a:gd name="connsiteX5" fmla="*/ 339332 w 398440"/>
                <a:gd name="connsiteY5" fmla="*/ 51821 h 707684"/>
                <a:gd name="connsiteX6" fmla="*/ 398441 w 398440"/>
                <a:gd name="connsiteY6" fmla="*/ 206476 h 707684"/>
                <a:gd name="connsiteX7" fmla="*/ 259981 w 398440"/>
                <a:gd name="connsiteY7" fmla="*/ 206476 h 707684"/>
                <a:gd name="connsiteX8" fmla="*/ 201682 w 398440"/>
                <a:gd name="connsiteY8" fmla="*/ 124695 h 707684"/>
                <a:gd name="connsiteX9" fmla="*/ 156339 w 398440"/>
                <a:gd name="connsiteY9" fmla="*/ 152225 h 707684"/>
                <a:gd name="connsiteX10" fmla="*/ 137715 w 398440"/>
                <a:gd name="connsiteY10" fmla="*/ 354652 h 707684"/>
                <a:gd name="connsiteX11" fmla="*/ 156339 w 398440"/>
                <a:gd name="connsiteY11" fmla="*/ 557079 h 707684"/>
                <a:gd name="connsiteX12" fmla="*/ 201682 w 398440"/>
                <a:gd name="connsiteY12" fmla="*/ 584609 h 707684"/>
                <a:gd name="connsiteX13" fmla="*/ 259981 w 398440"/>
                <a:gd name="connsiteY13" fmla="*/ 503638 h 707684"/>
                <a:gd name="connsiteX14" fmla="*/ 259981 w 398440"/>
                <a:gd name="connsiteY14" fmla="*/ 431574 h 707684"/>
                <a:gd name="connsiteX15" fmla="*/ 202492 w 398440"/>
                <a:gd name="connsiteY15" fmla="*/ 431574 h 707684"/>
                <a:gd name="connsiteX16" fmla="*/ 202492 w 398440"/>
                <a:gd name="connsiteY16" fmla="*/ 318215 h 707684"/>
                <a:gd name="connsiteX17" fmla="*/ 398441 w 398440"/>
                <a:gd name="connsiteY17" fmla="*/ 318215 h 707684"/>
                <a:gd name="connsiteX18" fmla="*/ 398441 w 398440"/>
                <a:gd name="connsiteY18" fmla="*/ 494732 h 707684"/>
                <a:gd name="connsiteX19" fmla="*/ 202492 w 398440"/>
                <a:gd name="connsiteY19" fmla="*/ 707685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8440" h="707684">
                  <a:moveTo>
                    <a:pt x="202492" y="707685"/>
                  </a:move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60791" y="0"/>
                    <a:pt x="306944" y="19433"/>
                    <a:pt x="339332" y="51821"/>
                  </a:cubicBezTo>
                  <a:cubicBezTo>
                    <a:pt x="376579" y="89068"/>
                    <a:pt x="396012" y="143318"/>
                    <a:pt x="398441" y="206476"/>
                  </a:cubicBezTo>
                  <a:lnTo>
                    <a:pt x="259981" y="206476"/>
                  </a:lnTo>
                  <a:cubicBezTo>
                    <a:pt x="259171" y="177326"/>
                    <a:pt x="254313" y="124695"/>
                    <a:pt x="201682" y="124695"/>
                  </a:cubicBezTo>
                  <a:cubicBezTo>
                    <a:pt x="176581" y="124695"/>
                    <a:pt x="163626" y="136031"/>
                    <a:pt x="156339" y="152225"/>
                  </a:cubicBezTo>
                  <a:cubicBezTo>
                    <a:pt x="140144" y="184613"/>
                    <a:pt x="137715" y="271252"/>
                    <a:pt x="137715" y="354652"/>
                  </a:cubicBezTo>
                  <a:cubicBezTo>
                    <a:pt x="137715" y="438052"/>
                    <a:pt x="139334" y="524691"/>
                    <a:pt x="156339" y="557079"/>
                  </a:cubicBezTo>
                  <a:cubicBezTo>
                    <a:pt x="164436" y="572464"/>
                    <a:pt x="176581" y="584609"/>
                    <a:pt x="201682" y="584609"/>
                  </a:cubicBezTo>
                  <a:cubicBezTo>
                    <a:pt x="247026" y="584609"/>
                    <a:pt x="259981" y="541695"/>
                    <a:pt x="259981" y="503638"/>
                  </a:cubicBezTo>
                  <a:lnTo>
                    <a:pt x="259981" y="431574"/>
                  </a:lnTo>
                  <a:lnTo>
                    <a:pt x="202492" y="431574"/>
                  </a:lnTo>
                  <a:lnTo>
                    <a:pt x="202492" y="318215"/>
                  </a:lnTo>
                  <a:lnTo>
                    <a:pt x="398441" y="318215"/>
                  </a:lnTo>
                  <a:lnTo>
                    <a:pt x="398441" y="494732"/>
                  </a:lnTo>
                  <a:cubicBezTo>
                    <a:pt x="398441" y="632382"/>
                    <a:pt x="320709" y="707685"/>
                    <a:pt x="202492" y="707685"/>
                  </a:cubicBezTo>
                </a:path>
              </a:pathLst>
            </a:custGeom>
            <a:solidFill>
              <a:srgbClr val="0091DA"/>
            </a:solidFill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iPP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3292" y="389461"/>
            <a:ext cx="82903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使用范例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Example</a:t>
            </a:r>
            <a:endParaRPr lang="zh-CN" altLang="en-US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6593" y="428537"/>
            <a:ext cx="204077" cy="333550"/>
            <a:chOff x="966292" y="428537"/>
            <a:chExt cx="204077" cy="333550"/>
          </a:xfrm>
        </p:grpSpPr>
        <p:sp>
          <p:nvSpPr>
            <p:cNvPr id="9" name="矩形 8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1" name="图示 10"/>
          <p:cNvGraphicFramePr/>
          <p:nvPr/>
        </p:nvGraphicFramePr>
        <p:xfrm>
          <a:off x="6167994" y="1924167"/>
          <a:ext cx="4593192" cy="333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974024" y="1408064"/>
          <a:ext cx="4546035" cy="4088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isľidè"/>
          <p:cNvGrpSpPr/>
          <p:nvPr/>
        </p:nvGrpSpPr>
        <p:grpSpPr>
          <a:xfrm>
            <a:off x="0" y="4750216"/>
            <a:ext cx="12177668" cy="2440826"/>
            <a:chOff x="0" y="4466341"/>
            <a:chExt cx="9144000" cy="1832773"/>
          </a:xfrm>
        </p:grpSpPr>
        <p:sp>
          <p:nvSpPr>
            <p:cNvPr id="14" name="îsľïḓe"/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5" name="îṥļîḍê"/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6" name="ïSlîḍê"/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7" name="îSliḋê"/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8" name="ïsľïḓé"/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19" name="ïSḷîḍê"/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20" name="ïSḷïďê"/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1" name="îŝľiḑé"/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22" name="íṡḷîde"/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23" name="iṥḻíďé"/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4" name="îṧḻïḑè"/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5" name="iśļíḓè"/>
            <p:cNvSpPr/>
            <p:nvPr/>
          </p:nvSpPr>
          <p:spPr bwMode="auto">
            <a:xfrm>
              <a:off x="3675572" y="5021474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6" name="iṣlîḍé"/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7" name="íṧļîḍè"/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8" name="ïśḻîḑê"/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9" name="iṩ1iḋe"/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0" name="ïš1ide"/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31" name="ïSļíḍè"/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32" name="ïṥ1íďe"/>
            <p:cNvSpPr/>
            <p:nvPr/>
          </p:nvSpPr>
          <p:spPr bwMode="auto">
            <a:xfrm>
              <a:off x="0" y="5982589"/>
              <a:ext cx="9144000" cy="316525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33" name="iSľîďè"/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34" name="îṩḷïḍè"/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35" name="ísliḑé"/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36" name="íṩḷíḓè"/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37" name="îṣḻíḑe"/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38" name="îŝļïďe"/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39" name="îṩḻïḑé"/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40" name="ísļídè"/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41" name="išḻíďé"/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42" name="íšľïḓè"/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</p:grpSp>
      <p:pic>
        <p:nvPicPr>
          <p:cNvPr id="44" name="图形 43"/>
          <p:cNvPicPr>
            <a:picLocks noChangeAspect="1"/>
          </p:cNvPicPr>
          <p:nvPr userDrawn="1"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0566" y="3422276"/>
            <a:ext cx="296850" cy="286787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 userDrawn="1"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5341" y="2375356"/>
            <a:ext cx="299710" cy="298497"/>
          </a:xfrm>
          <a:prstGeom prst="rect">
            <a:avLst/>
          </a:prstGeom>
        </p:spPr>
      </p:pic>
      <p:pic>
        <p:nvPicPr>
          <p:cNvPr id="46" name="图形 45"/>
          <p:cNvPicPr>
            <a:picLocks noChangeAspect="1"/>
          </p:cNvPicPr>
          <p:nvPr userDrawn="1"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1494" y="3440212"/>
            <a:ext cx="413953" cy="264362"/>
          </a:xfrm>
          <a:prstGeom prst="rect">
            <a:avLst/>
          </a:prstGeom>
        </p:spPr>
      </p:pic>
      <p:pic>
        <p:nvPicPr>
          <p:cNvPr id="47" name="图形 46"/>
          <p:cNvPicPr>
            <a:picLocks noChangeAspect="1"/>
          </p:cNvPicPr>
          <p:nvPr userDrawn="1"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3103" y="4496618"/>
            <a:ext cx="444390" cy="243026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 userDrawn="1"/>
        </p:nvPicPr>
        <p:blipFill>
          <a:blip r:embed="rId16" cstate="screen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3446" y="4524472"/>
            <a:ext cx="546347" cy="187319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23446" y="2457284"/>
            <a:ext cx="466073" cy="23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木先生iPP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iPPT_0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任意多边形: 形状 229"/>
          <p:cNvSpPr/>
          <p:nvPr userDrawn="1"/>
        </p:nvSpPr>
        <p:spPr>
          <a:xfrm>
            <a:off x="3905488" y="1062635"/>
            <a:ext cx="4381024" cy="4269988"/>
          </a:xfrm>
          <a:custGeom>
            <a:avLst/>
            <a:gdLst>
              <a:gd name="connsiteX0" fmla="*/ 634963 w 824706"/>
              <a:gd name="connsiteY0" fmla="*/ 58418 h 803804"/>
              <a:gd name="connsiteX1" fmla="*/ 502563 w 824706"/>
              <a:gd name="connsiteY1" fmla="*/ 3872 h 803804"/>
              <a:gd name="connsiteX2" fmla="*/ 500698 w 824706"/>
              <a:gd name="connsiteY2" fmla="*/ 32311 h 803804"/>
              <a:gd name="connsiteX3" fmla="*/ 568763 w 824706"/>
              <a:gd name="connsiteY3" fmla="*/ 202939 h 803804"/>
              <a:gd name="connsiteX4" fmla="*/ 502096 w 824706"/>
              <a:gd name="connsiteY4" fmla="*/ 190352 h 803804"/>
              <a:gd name="connsiteX5" fmla="*/ 335197 w 824706"/>
              <a:gd name="connsiteY5" fmla="*/ 143 h 803804"/>
              <a:gd name="connsiteX6" fmla="*/ 200466 w 824706"/>
              <a:gd name="connsiteY6" fmla="*/ 51891 h 803804"/>
              <a:gd name="connsiteX7" fmla="*/ 0 w 824706"/>
              <a:gd name="connsiteY7" fmla="*/ 405736 h 803804"/>
              <a:gd name="connsiteX8" fmla="*/ 254545 w 824706"/>
              <a:gd name="connsiteY8" fmla="*/ 786620 h 803804"/>
              <a:gd name="connsiteX9" fmla="*/ 281584 w 824706"/>
              <a:gd name="connsiteY9" fmla="*/ 755851 h 803804"/>
              <a:gd name="connsiteX10" fmla="*/ 224242 w 824706"/>
              <a:gd name="connsiteY10" fmla="*/ 298044 h 803804"/>
              <a:gd name="connsiteX11" fmla="*/ 587877 w 824706"/>
              <a:gd name="connsiteY11" fmla="*/ 345596 h 803804"/>
              <a:gd name="connsiteX12" fmla="*/ 721210 w 824706"/>
              <a:gd name="connsiteY12" fmla="*/ 295713 h 803804"/>
              <a:gd name="connsiteX13" fmla="*/ 758506 w 824706"/>
              <a:gd name="connsiteY13" fmla="*/ 320888 h 803804"/>
              <a:gd name="connsiteX14" fmla="*/ 679252 w 824706"/>
              <a:gd name="connsiteY14" fmla="*/ 671936 h 803804"/>
              <a:gd name="connsiteX15" fmla="*/ 710487 w 824706"/>
              <a:gd name="connsiteY15" fmla="*/ 690117 h 803804"/>
              <a:gd name="connsiteX16" fmla="*/ 824706 w 824706"/>
              <a:gd name="connsiteY16" fmla="*/ 405270 h 803804"/>
              <a:gd name="connsiteX17" fmla="*/ 634963 w 824706"/>
              <a:gd name="connsiteY17" fmla="*/ 58418 h 803804"/>
              <a:gd name="connsiteX18" fmla="*/ 724473 w 824706"/>
              <a:gd name="connsiteY18" fmla="*/ 521819 h 803804"/>
              <a:gd name="connsiteX19" fmla="*/ 736128 w 824706"/>
              <a:gd name="connsiteY19" fmla="*/ 408533 h 803804"/>
              <a:gd name="connsiteX20" fmla="*/ 724940 w 824706"/>
              <a:gd name="connsiteY20" fmla="*/ 387088 h 803804"/>
              <a:gd name="connsiteX21" fmla="*/ 634963 w 824706"/>
              <a:gd name="connsiteY21" fmla="*/ 403871 h 803804"/>
              <a:gd name="connsiteX22" fmla="*/ 304894 w 824706"/>
              <a:gd name="connsiteY22" fmla="*/ 373102 h 803804"/>
              <a:gd name="connsiteX23" fmla="*/ 268064 w 824706"/>
              <a:gd name="connsiteY23" fmla="*/ 415060 h 803804"/>
              <a:gd name="connsiteX24" fmla="*/ 253612 w 824706"/>
              <a:gd name="connsiteY24" fmla="*/ 540001 h 803804"/>
              <a:gd name="connsiteX25" fmla="*/ 457808 w 824706"/>
              <a:gd name="connsiteY25" fmla="*/ 600607 h 803804"/>
              <a:gd name="connsiteX26" fmla="*/ 457808 w 824706"/>
              <a:gd name="connsiteY26" fmla="*/ 600607 h 803804"/>
              <a:gd name="connsiteX27" fmla="*/ 379020 w 824706"/>
              <a:gd name="connsiteY27" fmla="*/ 798275 h 803804"/>
              <a:gd name="connsiteX28" fmla="*/ 379486 w 824706"/>
              <a:gd name="connsiteY28" fmla="*/ 798275 h 803804"/>
              <a:gd name="connsiteX29" fmla="*/ 379020 w 824706"/>
              <a:gd name="connsiteY29" fmla="*/ 798275 h 803804"/>
              <a:gd name="connsiteX30" fmla="*/ 550115 w 824706"/>
              <a:gd name="connsiteY30" fmla="*/ 782425 h 803804"/>
              <a:gd name="connsiteX31" fmla="*/ 626572 w 824706"/>
              <a:gd name="connsiteY31" fmla="*/ 640700 h 803804"/>
              <a:gd name="connsiteX32" fmla="*/ 646618 w 824706"/>
              <a:gd name="connsiteY32" fmla="*/ 581027 h 803804"/>
              <a:gd name="connsiteX33" fmla="*/ 691839 w 824706"/>
              <a:gd name="connsiteY33" fmla="*/ 554453 h 803804"/>
              <a:gd name="connsiteX34" fmla="*/ 724473 w 824706"/>
              <a:gd name="connsiteY34" fmla="*/ 521819 h 80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4706" h="803804">
                <a:moveTo>
                  <a:pt x="634963" y="58418"/>
                </a:moveTo>
                <a:cubicBezTo>
                  <a:pt x="632632" y="57485"/>
                  <a:pt x="574357" y="17858"/>
                  <a:pt x="502563" y="3872"/>
                </a:cubicBezTo>
                <a:cubicBezTo>
                  <a:pt x="494171" y="2008"/>
                  <a:pt x="489509" y="24851"/>
                  <a:pt x="500698" y="32311"/>
                </a:cubicBezTo>
                <a:cubicBezTo>
                  <a:pt x="542656" y="56553"/>
                  <a:pt x="611653" y="191751"/>
                  <a:pt x="568763" y="202939"/>
                </a:cubicBezTo>
                <a:cubicBezTo>
                  <a:pt x="540791" y="209932"/>
                  <a:pt x="517947" y="198744"/>
                  <a:pt x="502096" y="190352"/>
                </a:cubicBezTo>
                <a:cubicBezTo>
                  <a:pt x="434964" y="154921"/>
                  <a:pt x="413985" y="-5452"/>
                  <a:pt x="335197" y="143"/>
                </a:cubicBezTo>
                <a:cubicBezTo>
                  <a:pt x="312820" y="2008"/>
                  <a:pt x="232167" y="31378"/>
                  <a:pt x="200466" y="51891"/>
                </a:cubicBezTo>
                <a:cubicBezTo>
                  <a:pt x="80186" y="123686"/>
                  <a:pt x="0" y="255154"/>
                  <a:pt x="0" y="405736"/>
                </a:cubicBezTo>
                <a:cubicBezTo>
                  <a:pt x="0" y="577763"/>
                  <a:pt x="104895" y="724616"/>
                  <a:pt x="254545" y="786620"/>
                </a:cubicBezTo>
                <a:cubicBezTo>
                  <a:pt x="263869" y="790350"/>
                  <a:pt x="288577" y="763310"/>
                  <a:pt x="281584" y="755851"/>
                </a:cubicBezTo>
                <a:cubicBezTo>
                  <a:pt x="94638" y="572169"/>
                  <a:pt x="189277" y="326948"/>
                  <a:pt x="224242" y="298044"/>
                </a:cubicBezTo>
                <a:cubicBezTo>
                  <a:pt x="291374" y="242566"/>
                  <a:pt x="390675" y="345596"/>
                  <a:pt x="587877" y="345596"/>
                </a:cubicBezTo>
                <a:cubicBezTo>
                  <a:pt x="629369" y="345596"/>
                  <a:pt x="678786" y="330678"/>
                  <a:pt x="721210" y="295713"/>
                </a:cubicBezTo>
                <a:cubicBezTo>
                  <a:pt x="731933" y="286855"/>
                  <a:pt x="746851" y="278930"/>
                  <a:pt x="758506" y="320888"/>
                </a:cubicBezTo>
                <a:cubicBezTo>
                  <a:pt x="772026" y="366575"/>
                  <a:pt x="800464" y="505969"/>
                  <a:pt x="679252" y="671936"/>
                </a:cubicBezTo>
                <a:cubicBezTo>
                  <a:pt x="674124" y="678929"/>
                  <a:pt x="704427" y="696644"/>
                  <a:pt x="710487" y="690117"/>
                </a:cubicBezTo>
                <a:cubicBezTo>
                  <a:pt x="781350" y="615992"/>
                  <a:pt x="824706" y="515759"/>
                  <a:pt x="824706" y="405270"/>
                </a:cubicBezTo>
                <a:cubicBezTo>
                  <a:pt x="824706" y="259816"/>
                  <a:pt x="749182" y="131611"/>
                  <a:pt x="634963" y="58418"/>
                </a:cubicBezTo>
                <a:moveTo>
                  <a:pt x="724473" y="521819"/>
                </a:moveTo>
                <a:cubicBezTo>
                  <a:pt x="747783" y="466808"/>
                  <a:pt x="746385" y="443964"/>
                  <a:pt x="736128" y="408533"/>
                </a:cubicBezTo>
                <a:cubicBezTo>
                  <a:pt x="732865" y="397344"/>
                  <a:pt x="728669" y="390818"/>
                  <a:pt x="724940" y="387088"/>
                </a:cubicBezTo>
                <a:cubicBezTo>
                  <a:pt x="685779" y="363312"/>
                  <a:pt x="706758" y="383825"/>
                  <a:pt x="634963" y="403871"/>
                </a:cubicBezTo>
                <a:cubicBezTo>
                  <a:pt x="540791" y="429512"/>
                  <a:pt x="345920" y="384291"/>
                  <a:pt x="304894" y="373102"/>
                </a:cubicBezTo>
                <a:cubicBezTo>
                  <a:pt x="288577" y="368440"/>
                  <a:pt x="276456" y="389419"/>
                  <a:pt x="268064" y="415060"/>
                </a:cubicBezTo>
                <a:cubicBezTo>
                  <a:pt x="255477" y="440701"/>
                  <a:pt x="249417" y="487787"/>
                  <a:pt x="253612" y="540001"/>
                </a:cubicBezTo>
                <a:cubicBezTo>
                  <a:pt x="257808" y="589418"/>
                  <a:pt x="434031" y="600607"/>
                  <a:pt x="457808" y="600607"/>
                </a:cubicBezTo>
                <a:lnTo>
                  <a:pt x="457808" y="600607"/>
                </a:lnTo>
                <a:cubicBezTo>
                  <a:pt x="467131" y="602472"/>
                  <a:pt x="475057" y="749324"/>
                  <a:pt x="379020" y="798275"/>
                </a:cubicBezTo>
                <a:lnTo>
                  <a:pt x="379486" y="798275"/>
                </a:lnTo>
                <a:cubicBezTo>
                  <a:pt x="379486" y="798275"/>
                  <a:pt x="379020" y="798275"/>
                  <a:pt x="379020" y="798275"/>
                </a:cubicBezTo>
                <a:cubicBezTo>
                  <a:pt x="488110" y="816923"/>
                  <a:pt x="550115" y="782425"/>
                  <a:pt x="550115" y="782425"/>
                </a:cubicBezTo>
                <a:cubicBezTo>
                  <a:pt x="591607" y="763777"/>
                  <a:pt x="612586" y="696644"/>
                  <a:pt x="626572" y="640700"/>
                </a:cubicBezTo>
                <a:cubicBezTo>
                  <a:pt x="633565" y="611796"/>
                  <a:pt x="632632" y="597344"/>
                  <a:pt x="646618" y="581027"/>
                </a:cubicBezTo>
                <a:cubicBezTo>
                  <a:pt x="651280" y="575432"/>
                  <a:pt x="669462" y="565176"/>
                  <a:pt x="691839" y="554453"/>
                </a:cubicBezTo>
                <a:cubicBezTo>
                  <a:pt x="715149" y="544197"/>
                  <a:pt x="724473" y="521819"/>
                  <a:pt x="724473" y="521819"/>
                </a:cubicBezTo>
              </a:path>
            </a:pathLst>
          </a:custGeom>
          <a:solidFill>
            <a:schemeClr val="bg1"/>
          </a:solidFill>
          <a:ln w="38100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1" name="组合 230"/>
          <p:cNvGrpSpPr/>
          <p:nvPr userDrawn="1"/>
        </p:nvGrpSpPr>
        <p:grpSpPr>
          <a:xfrm>
            <a:off x="601432" y="5860920"/>
            <a:ext cx="2819487" cy="453758"/>
            <a:chOff x="1535657" y="2447037"/>
            <a:chExt cx="7590983" cy="1221665"/>
          </a:xfrm>
        </p:grpSpPr>
        <p:sp>
          <p:nvSpPr>
            <p:cNvPr id="232" name="任意多边形: 形状 231"/>
            <p:cNvSpPr/>
            <p:nvPr/>
          </p:nvSpPr>
          <p:spPr>
            <a:xfrm>
              <a:off x="3436229" y="3105550"/>
              <a:ext cx="4471216" cy="562494"/>
            </a:xfrm>
            <a:custGeom>
              <a:avLst/>
              <a:gdLst>
                <a:gd name="connsiteX0" fmla="*/ 4349296 w 4471216"/>
                <a:gd name="connsiteY0" fmla="*/ 562494 h 562494"/>
                <a:gd name="connsiteX1" fmla="*/ 121921 w 4471216"/>
                <a:gd name="connsiteY1" fmla="*/ 562494 h 562494"/>
                <a:gd name="connsiteX2" fmla="*/ 0 w 4471216"/>
                <a:gd name="connsiteY2" fmla="*/ 440940 h 562494"/>
                <a:gd name="connsiteX3" fmla="*/ 0 w 4471216"/>
                <a:gd name="connsiteY3" fmla="*/ 121555 h 562494"/>
                <a:gd name="connsiteX4" fmla="*/ 121921 w 4471216"/>
                <a:gd name="connsiteY4" fmla="*/ 0 h 562494"/>
                <a:gd name="connsiteX5" fmla="*/ 4349296 w 4471216"/>
                <a:gd name="connsiteY5" fmla="*/ 0 h 562494"/>
                <a:gd name="connsiteX6" fmla="*/ 4471217 w 4471216"/>
                <a:gd name="connsiteY6" fmla="*/ 121555 h 562494"/>
                <a:gd name="connsiteX7" fmla="*/ 4471217 w 4471216"/>
                <a:gd name="connsiteY7" fmla="*/ 440940 h 562494"/>
                <a:gd name="connsiteX8" fmla="*/ 4349296 w 4471216"/>
                <a:gd name="connsiteY8" fmla="*/ 562494 h 56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1216" h="562494">
                  <a:moveTo>
                    <a:pt x="4349296" y="562494"/>
                  </a:moveTo>
                  <a:lnTo>
                    <a:pt x="121921" y="562494"/>
                  </a:lnTo>
                  <a:cubicBezTo>
                    <a:pt x="54591" y="562494"/>
                    <a:pt x="0" y="508068"/>
                    <a:pt x="0" y="440940"/>
                  </a:cubicBezTo>
                  <a:lnTo>
                    <a:pt x="0" y="121555"/>
                  </a:lnTo>
                  <a:cubicBezTo>
                    <a:pt x="0" y="54426"/>
                    <a:pt x="54591" y="0"/>
                    <a:pt x="121921" y="0"/>
                  </a:cubicBezTo>
                  <a:lnTo>
                    <a:pt x="4349296" y="0"/>
                  </a:lnTo>
                  <a:cubicBezTo>
                    <a:pt x="4416626" y="0"/>
                    <a:pt x="4471217" y="54426"/>
                    <a:pt x="4471217" y="121555"/>
                  </a:cubicBezTo>
                  <a:lnTo>
                    <a:pt x="4471217" y="440940"/>
                  </a:lnTo>
                  <a:cubicBezTo>
                    <a:pt x="4471217" y="508068"/>
                    <a:pt x="4416626" y="562494"/>
                    <a:pt x="4349296" y="562494"/>
                  </a:cubicBez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1535657" y="3105550"/>
              <a:ext cx="303053" cy="563152"/>
            </a:xfrm>
            <a:custGeom>
              <a:avLst/>
              <a:gdLst>
                <a:gd name="connsiteX0" fmla="*/ 207867 w 303053"/>
                <a:gd name="connsiteY0" fmla="*/ 101219 h 563152"/>
                <a:gd name="connsiteX1" fmla="*/ 207867 w 303053"/>
                <a:gd name="connsiteY1" fmla="*/ 563152 h 563152"/>
                <a:gd name="connsiteX2" fmla="*/ 95187 w 303053"/>
                <a:gd name="connsiteY2" fmla="*/ 563152 h 563152"/>
                <a:gd name="connsiteX3" fmla="*/ 95187 w 303053"/>
                <a:gd name="connsiteY3" fmla="*/ 101219 h 563152"/>
                <a:gd name="connsiteX4" fmla="*/ 0 w 303053"/>
                <a:gd name="connsiteY4" fmla="*/ 101219 h 563152"/>
                <a:gd name="connsiteX5" fmla="*/ 0 w 303053"/>
                <a:gd name="connsiteY5" fmla="*/ 0 h 563152"/>
                <a:gd name="connsiteX6" fmla="*/ 303054 w 303053"/>
                <a:gd name="connsiteY6" fmla="*/ 0 h 563152"/>
                <a:gd name="connsiteX7" fmla="*/ 303054 w 303053"/>
                <a:gd name="connsiteY7" fmla="*/ 101219 h 563152"/>
                <a:gd name="connsiteX8" fmla="*/ 207867 w 303053"/>
                <a:gd name="connsiteY8" fmla="*/ 101219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053" h="563152">
                  <a:moveTo>
                    <a:pt x="207867" y="101219"/>
                  </a:moveTo>
                  <a:lnTo>
                    <a:pt x="207867" y="563152"/>
                  </a:lnTo>
                  <a:lnTo>
                    <a:pt x="95187" y="563152"/>
                  </a:lnTo>
                  <a:lnTo>
                    <a:pt x="95187" y="101219"/>
                  </a:lnTo>
                  <a:lnTo>
                    <a:pt x="0" y="101219"/>
                  </a:lnTo>
                  <a:lnTo>
                    <a:pt x="0" y="0"/>
                  </a:lnTo>
                  <a:lnTo>
                    <a:pt x="303054" y="0"/>
                  </a:lnTo>
                  <a:lnTo>
                    <a:pt x="303054" y="101219"/>
                  </a:lnTo>
                  <a:lnTo>
                    <a:pt x="207867" y="101219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1898186" y="3105550"/>
              <a:ext cx="318962" cy="563152"/>
            </a:xfrm>
            <a:custGeom>
              <a:avLst/>
              <a:gdLst>
                <a:gd name="connsiteX0" fmla="*/ 206283 w 318962"/>
                <a:gd name="connsiteY0" fmla="*/ 563152 h 563152"/>
                <a:gd name="connsiteX1" fmla="*/ 206283 w 318962"/>
                <a:gd name="connsiteY1" fmla="*/ 327414 h 563152"/>
                <a:gd name="connsiteX2" fmla="*/ 112680 w 318962"/>
                <a:gd name="connsiteY2" fmla="*/ 327414 h 563152"/>
                <a:gd name="connsiteX3" fmla="*/ 112680 w 318962"/>
                <a:gd name="connsiteY3" fmla="*/ 563152 h 563152"/>
                <a:gd name="connsiteX4" fmla="*/ 0 w 318962"/>
                <a:gd name="connsiteY4" fmla="*/ 563152 h 563152"/>
                <a:gd name="connsiteX5" fmla="*/ 0 w 318962"/>
                <a:gd name="connsiteY5" fmla="*/ 0 h 563152"/>
                <a:gd name="connsiteX6" fmla="*/ 112680 w 318962"/>
                <a:gd name="connsiteY6" fmla="*/ 0 h 563152"/>
                <a:gd name="connsiteX7" fmla="*/ 112680 w 318962"/>
                <a:gd name="connsiteY7" fmla="*/ 226195 h 563152"/>
                <a:gd name="connsiteX8" fmla="*/ 206283 w 318962"/>
                <a:gd name="connsiteY8" fmla="*/ 226195 h 563152"/>
                <a:gd name="connsiteX9" fmla="*/ 206283 w 318962"/>
                <a:gd name="connsiteY9" fmla="*/ 0 h 563152"/>
                <a:gd name="connsiteX10" fmla="*/ 318962 w 318962"/>
                <a:gd name="connsiteY10" fmla="*/ 0 h 563152"/>
                <a:gd name="connsiteX11" fmla="*/ 318962 w 318962"/>
                <a:gd name="connsiteY11" fmla="*/ 563152 h 563152"/>
                <a:gd name="connsiteX12" fmla="*/ 206283 w 318962"/>
                <a:gd name="connsiteY12" fmla="*/ 563152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962" h="563152">
                  <a:moveTo>
                    <a:pt x="206283" y="563152"/>
                  </a:moveTo>
                  <a:lnTo>
                    <a:pt x="206283" y="327414"/>
                  </a:lnTo>
                  <a:lnTo>
                    <a:pt x="112680" y="327414"/>
                  </a:lnTo>
                  <a:lnTo>
                    <a:pt x="112680" y="563152"/>
                  </a:lnTo>
                  <a:lnTo>
                    <a:pt x="0" y="563152"/>
                  </a:lnTo>
                  <a:lnTo>
                    <a:pt x="0" y="0"/>
                  </a:lnTo>
                  <a:lnTo>
                    <a:pt x="112680" y="0"/>
                  </a:lnTo>
                  <a:lnTo>
                    <a:pt x="112680" y="226195"/>
                  </a:lnTo>
                  <a:lnTo>
                    <a:pt x="206283" y="226195"/>
                  </a:lnTo>
                  <a:lnTo>
                    <a:pt x="206283" y="0"/>
                  </a:lnTo>
                  <a:lnTo>
                    <a:pt x="318962" y="0"/>
                  </a:lnTo>
                  <a:lnTo>
                    <a:pt x="318962" y="563152"/>
                  </a:lnTo>
                  <a:lnTo>
                    <a:pt x="206283" y="563152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2304348" y="3105550"/>
              <a:ext cx="260213" cy="563152"/>
            </a:xfrm>
            <a:custGeom>
              <a:avLst/>
              <a:gdLst>
                <a:gd name="connsiteX0" fmla="*/ 0 w 260213"/>
                <a:gd name="connsiteY0" fmla="*/ 563152 h 563152"/>
                <a:gd name="connsiteX1" fmla="*/ 0 w 260213"/>
                <a:gd name="connsiteY1" fmla="*/ 0 h 563152"/>
                <a:gd name="connsiteX2" fmla="*/ 260213 w 260213"/>
                <a:gd name="connsiteY2" fmla="*/ 0 h 563152"/>
                <a:gd name="connsiteX3" fmla="*/ 260213 w 260213"/>
                <a:gd name="connsiteY3" fmla="*/ 101219 h 563152"/>
                <a:gd name="connsiteX4" fmla="*/ 112614 w 260213"/>
                <a:gd name="connsiteY4" fmla="*/ 101219 h 563152"/>
                <a:gd name="connsiteX5" fmla="*/ 112614 w 260213"/>
                <a:gd name="connsiteY5" fmla="*/ 228565 h 563152"/>
                <a:gd name="connsiteX6" fmla="*/ 239552 w 260213"/>
                <a:gd name="connsiteY6" fmla="*/ 228565 h 563152"/>
                <a:gd name="connsiteX7" fmla="*/ 239552 w 260213"/>
                <a:gd name="connsiteY7" fmla="*/ 329783 h 563152"/>
                <a:gd name="connsiteX8" fmla="*/ 112614 w 260213"/>
                <a:gd name="connsiteY8" fmla="*/ 329783 h 563152"/>
                <a:gd name="connsiteX9" fmla="*/ 112614 w 260213"/>
                <a:gd name="connsiteY9" fmla="*/ 461868 h 563152"/>
                <a:gd name="connsiteX10" fmla="*/ 260213 w 260213"/>
                <a:gd name="connsiteY10" fmla="*/ 461868 h 563152"/>
                <a:gd name="connsiteX11" fmla="*/ 260213 w 260213"/>
                <a:gd name="connsiteY11" fmla="*/ 563086 h 563152"/>
                <a:gd name="connsiteX12" fmla="*/ 0 w 260213"/>
                <a:gd name="connsiteY12" fmla="*/ 563086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213" h="563152">
                  <a:moveTo>
                    <a:pt x="0" y="563152"/>
                  </a:moveTo>
                  <a:lnTo>
                    <a:pt x="0" y="0"/>
                  </a:lnTo>
                  <a:lnTo>
                    <a:pt x="260213" y="0"/>
                  </a:lnTo>
                  <a:lnTo>
                    <a:pt x="260213" y="101219"/>
                  </a:lnTo>
                  <a:lnTo>
                    <a:pt x="112614" y="101219"/>
                  </a:lnTo>
                  <a:lnTo>
                    <a:pt x="112614" y="228565"/>
                  </a:lnTo>
                  <a:lnTo>
                    <a:pt x="239552" y="228565"/>
                  </a:lnTo>
                  <a:lnTo>
                    <a:pt x="239552" y="329783"/>
                  </a:lnTo>
                  <a:lnTo>
                    <a:pt x="112614" y="329783"/>
                  </a:lnTo>
                  <a:lnTo>
                    <a:pt x="112614" y="461868"/>
                  </a:lnTo>
                  <a:lnTo>
                    <a:pt x="260213" y="461868"/>
                  </a:lnTo>
                  <a:lnTo>
                    <a:pt x="260213" y="563086"/>
                  </a:lnTo>
                  <a:lnTo>
                    <a:pt x="0" y="563086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2727871" y="3105484"/>
              <a:ext cx="617329" cy="563218"/>
            </a:xfrm>
            <a:custGeom>
              <a:avLst/>
              <a:gdLst>
                <a:gd name="connsiteX0" fmla="*/ 499105 w 617329"/>
                <a:gd name="connsiteY0" fmla="*/ 563218 h 563218"/>
                <a:gd name="connsiteX1" fmla="*/ 381672 w 617329"/>
                <a:gd name="connsiteY1" fmla="*/ 563218 h 563218"/>
                <a:gd name="connsiteX2" fmla="*/ 308665 w 617329"/>
                <a:gd name="connsiteY2" fmla="*/ 164595 h 563218"/>
                <a:gd name="connsiteX3" fmla="*/ 235657 w 617329"/>
                <a:gd name="connsiteY3" fmla="*/ 563218 h 563218"/>
                <a:gd name="connsiteX4" fmla="*/ 118225 w 617329"/>
                <a:gd name="connsiteY4" fmla="*/ 563218 h 563218"/>
                <a:gd name="connsiteX5" fmla="*/ 0 w 617329"/>
                <a:gd name="connsiteY5" fmla="*/ 66 h 563218"/>
                <a:gd name="connsiteX6" fmla="*/ 123770 w 617329"/>
                <a:gd name="connsiteY6" fmla="*/ 66 h 563218"/>
                <a:gd name="connsiteX7" fmla="*/ 176908 w 617329"/>
                <a:gd name="connsiteY7" fmla="*/ 397899 h 563218"/>
                <a:gd name="connsiteX8" fmla="*/ 246813 w 617329"/>
                <a:gd name="connsiteY8" fmla="*/ 0 h 563218"/>
                <a:gd name="connsiteX9" fmla="*/ 370583 w 617329"/>
                <a:gd name="connsiteY9" fmla="*/ 0 h 563218"/>
                <a:gd name="connsiteX10" fmla="*/ 440422 w 617329"/>
                <a:gd name="connsiteY10" fmla="*/ 397833 h 563218"/>
                <a:gd name="connsiteX11" fmla="*/ 493560 w 617329"/>
                <a:gd name="connsiteY11" fmla="*/ 0 h 563218"/>
                <a:gd name="connsiteX12" fmla="*/ 617330 w 617329"/>
                <a:gd name="connsiteY12" fmla="*/ 0 h 563218"/>
                <a:gd name="connsiteX13" fmla="*/ 499105 w 617329"/>
                <a:gd name="connsiteY13" fmla="*/ 563218 h 56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7329" h="563218">
                  <a:moveTo>
                    <a:pt x="499105" y="563218"/>
                  </a:moveTo>
                  <a:lnTo>
                    <a:pt x="381672" y="563218"/>
                  </a:lnTo>
                  <a:lnTo>
                    <a:pt x="308665" y="164595"/>
                  </a:lnTo>
                  <a:lnTo>
                    <a:pt x="235657" y="563218"/>
                  </a:lnTo>
                  <a:lnTo>
                    <a:pt x="118225" y="563218"/>
                  </a:lnTo>
                  <a:lnTo>
                    <a:pt x="0" y="66"/>
                  </a:lnTo>
                  <a:lnTo>
                    <a:pt x="123770" y="66"/>
                  </a:lnTo>
                  <a:lnTo>
                    <a:pt x="176908" y="397899"/>
                  </a:lnTo>
                  <a:lnTo>
                    <a:pt x="246813" y="0"/>
                  </a:lnTo>
                  <a:lnTo>
                    <a:pt x="370583" y="0"/>
                  </a:lnTo>
                  <a:lnTo>
                    <a:pt x="440422" y="397833"/>
                  </a:lnTo>
                  <a:lnTo>
                    <a:pt x="493560" y="0"/>
                  </a:lnTo>
                  <a:lnTo>
                    <a:pt x="617330" y="0"/>
                  </a:lnTo>
                  <a:lnTo>
                    <a:pt x="499105" y="563218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7" name="图形 4"/>
            <p:cNvGrpSpPr/>
            <p:nvPr/>
          </p:nvGrpSpPr>
          <p:grpSpPr>
            <a:xfrm>
              <a:off x="8070030" y="3105484"/>
              <a:ext cx="1056610" cy="563218"/>
              <a:chOff x="8070030" y="3105484"/>
              <a:chExt cx="1056610" cy="563218"/>
            </a:xfrm>
            <a:solidFill>
              <a:srgbClr val="0091DC"/>
            </a:solidFill>
          </p:grpSpPr>
          <p:sp>
            <p:nvSpPr>
              <p:cNvPr id="255" name="任意多边形: 形状 254"/>
              <p:cNvSpPr/>
              <p:nvPr/>
            </p:nvSpPr>
            <p:spPr>
              <a:xfrm>
                <a:off x="8070030" y="3105550"/>
                <a:ext cx="336388" cy="563152"/>
              </a:xfrm>
              <a:custGeom>
                <a:avLst/>
                <a:gdLst>
                  <a:gd name="connsiteX0" fmla="*/ 218957 w 336388"/>
                  <a:gd name="connsiteY0" fmla="*/ 563152 h 563152"/>
                  <a:gd name="connsiteX1" fmla="*/ 149909 w 336388"/>
                  <a:gd name="connsiteY1" fmla="*/ 344065 h 563152"/>
                  <a:gd name="connsiteX2" fmla="*/ 112614 w 336388"/>
                  <a:gd name="connsiteY2" fmla="*/ 344065 h 563152"/>
                  <a:gd name="connsiteX3" fmla="*/ 112614 w 336388"/>
                  <a:gd name="connsiteY3" fmla="*/ 563152 h 563152"/>
                  <a:gd name="connsiteX4" fmla="*/ 0 w 336388"/>
                  <a:gd name="connsiteY4" fmla="*/ 563152 h 563152"/>
                  <a:gd name="connsiteX5" fmla="*/ 0 w 336388"/>
                  <a:gd name="connsiteY5" fmla="*/ 0 h 563152"/>
                  <a:gd name="connsiteX6" fmla="*/ 161065 w 336388"/>
                  <a:gd name="connsiteY6" fmla="*/ 0 h 563152"/>
                  <a:gd name="connsiteX7" fmla="*/ 318170 w 336388"/>
                  <a:gd name="connsiteY7" fmla="*/ 171637 h 563152"/>
                  <a:gd name="connsiteX8" fmla="*/ 253876 w 336388"/>
                  <a:gd name="connsiteY8" fmla="*/ 319517 h 563152"/>
                  <a:gd name="connsiteX9" fmla="*/ 336389 w 336388"/>
                  <a:gd name="connsiteY9" fmla="*/ 563152 h 563152"/>
                  <a:gd name="connsiteX10" fmla="*/ 218957 w 336388"/>
                  <a:gd name="connsiteY10" fmla="*/ 563152 h 563152"/>
                  <a:gd name="connsiteX11" fmla="*/ 160273 w 336388"/>
                  <a:gd name="connsiteY11" fmla="*/ 101219 h 563152"/>
                  <a:gd name="connsiteX12" fmla="*/ 112679 w 336388"/>
                  <a:gd name="connsiteY12" fmla="*/ 101219 h 563152"/>
                  <a:gd name="connsiteX13" fmla="*/ 112679 w 336388"/>
                  <a:gd name="connsiteY13" fmla="*/ 242780 h 563152"/>
                  <a:gd name="connsiteX14" fmla="*/ 160273 w 336388"/>
                  <a:gd name="connsiteY14" fmla="*/ 242780 h 563152"/>
                  <a:gd name="connsiteX15" fmla="*/ 205491 w 336388"/>
                  <a:gd name="connsiteY15" fmla="*/ 171572 h 563152"/>
                  <a:gd name="connsiteX16" fmla="*/ 160273 w 336388"/>
                  <a:gd name="connsiteY16" fmla="*/ 101219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6388" h="563152">
                    <a:moveTo>
                      <a:pt x="218957" y="563152"/>
                    </a:moveTo>
                    <a:lnTo>
                      <a:pt x="149909" y="344065"/>
                    </a:lnTo>
                    <a:lnTo>
                      <a:pt x="112614" y="344065"/>
                    </a:lnTo>
                    <a:lnTo>
                      <a:pt x="112614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161065" y="0"/>
                    </a:lnTo>
                    <a:cubicBezTo>
                      <a:pt x="284043" y="0"/>
                      <a:pt x="318170" y="64101"/>
                      <a:pt x="318170" y="171637"/>
                    </a:cubicBezTo>
                    <a:cubicBezTo>
                      <a:pt x="318170" y="231724"/>
                      <a:pt x="308665" y="285558"/>
                      <a:pt x="253876" y="319517"/>
                    </a:cubicBezTo>
                    <a:lnTo>
                      <a:pt x="336389" y="563152"/>
                    </a:lnTo>
                    <a:lnTo>
                      <a:pt x="218957" y="563152"/>
                    </a:lnTo>
                    <a:close/>
                    <a:moveTo>
                      <a:pt x="160273" y="101219"/>
                    </a:moveTo>
                    <a:lnTo>
                      <a:pt x="112679" y="101219"/>
                    </a:lnTo>
                    <a:lnTo>
                      <a:pt x="112679" y="242780"/>
                    </a:lnTo>
                    <a:lnTo>
                      <a:pt x="160273" y="242780"/>
                    </a:lnTo>
                    <a:cubicBezTo>
                      <a:pt x="203114" y="242780"/>
                      <a:pt x="205491" y="204017"/>
                      <a:pt x="205491" y="171572"/>
                    </a:cubicBezTo>
                    <a:cubicBezTo>
                      <a:pt x="205491" y="139192"/>
                      <a:pt x="203114" y="101219"/>
                      <a:pt x="160273" y="101219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8473750" y="3105550"/>
                <a:ext cx="260278" cy="563152"/>
              </a:xfrm>
              <a:custGeom>
                <a:avLst/>
                <a:gdLst>
                  <a:gd name="connsiteX0" fmla="*/ 0 w 260278"/>
                  <a:gd name="connsiteY0" fmla="*/ 563152 h 563152"/>
                  <a:gd name="connsiteX1" fmla="*/ 0 w 260278"/>
                  <a:gd name="connsiteY1" fmla="*/ 0 h 563152"/>
                  <a:gd name="connsiteX2" fmla="*/ 112679 w 260278"/>
                  <a:gd name="connsiteY2" fmla="*/ 0 h 563152"/>
                  <a:gd name="connsiteX3" fmla="*/ 112679 w 260278"/>
                  <a:gd name="connsiteY3" fmla="*/ 461934 h 563152"/>
                  <a:gd name="connsiteX4" fmla="*/ 260279 w 260278"/>
                  <a:gd name="connsiteY4" fmla="*/ 461934 h 563152"/>
                  <a:gd name="connsiteX5" fmla="*/ 260279 w 260278"/>
                  <a:gd name="connsiteY5" fmla="*/ 563152 h 563152"/>
                  <a:gd name="connsiteX6" fmla="*/ 0 w 260278"/>
                  <a:gd name="connsiteY6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278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112679" y="0"/>
                    </a:lnTo>
                    <a:lnTo>
                      <a:pt x="112679" y="461934"/>
                    </a:lnTo>
                    <a:lnTo>
                      <a:pt x="260279" y="461934"/>
                    </a:lnTo>
                    <a:lnTo>
                      <a:pt x="260279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8801293" y="3105484"/>
                <a:ext cx="325346" cy="563152"/>
              </a:xfrm>
              <a:custGeom>
                <a:avLst/>
                <a:gdLst>
                  <a:gd name="connsiteX0" fmla="*/ 283250 w 325346"/>
                  <a:gd name="connsiteY0" fmla="*/ 508594 h 563152"/>
                  <a:gd name="connsiteX1" fmla="*/ 159481 w 325346"/>
                  <a:gd name="connsiteY1" fmla="*/ 563152 h 563152"/>
                  <a:gd name="connsiteX2" fmla="*/ 0 w 325346"/>
                  <a:gd name="connsiteY2" fmla="*/ 563152 h 563152"/>
                  <a:gd name="connsiteX3" fmla="*/ 0 w 325346"/>
                  <a:gd name="connsiteY3" fmla="*/ 0 h 563152"/>
                  <a:gd name="connsiteX4" fmla="*/ 159481 w 325346"/>
                  <a:gd name="connsiteY4" fmla="*/ 0 h 563152"/>
                  <a:gd name="connsiteX5" fmla="*/ 283250 w 325346"/>
                  <a:gd name="connsiteY5" fmla="*/ 54558 h 563152"/>
                  <a:gd name="connsiteX6" fmla="*/ 325299 w 325346"/>
                  <a:gd name="connsiteY6" fmla="*/ 281543 h 563152"/>
                  <a:gd name="connsiteX7" fmla="*/ 283250 w 325346"/>
                  <a:gd name="connsiteY7" fmla="*/ 508594 h 563152"/>
                  <a:gd name="connsiteX8" fmla="*/ 199153 w 325346"/>
                  <a:gd name="connsiteY8" fmla="*/ 125767 h 563152"/>
                  <a:gd name="connsiteX9" fmla="*/ 157104 w 325346"/>
                  <a:gd name="connsiteY9" fmla="*/ 101219 h 563152"/>
                  <a:gd name="connsiteX10" fmla="*/ 112679 w 325346"/>
                  <a:gd name="connsiteY10" fmla="*/ 101219 h 563152"/>
                  <a:gd name="connsiteX11" fmla="*/ 112679 w 325346"/>
                  <a:gd name="connsiteY11" fmla="*/ 461934 h 563152"/>
                  <a:gd name="connsiteX12" fmla="*/ 157104 w 325346"/>
                  <a:gd name="connsiteY12" fmla="*/ 461934 h 563152"/>
                  <a:gd name="connsiteX13" fmla="*/ 199153 w 325346"/>
                  <a:gd name="connsiteY13" fmla="*/ 437386 h 563152"/>
                  <a:gd name="connsiteX14" fmla="*/ 212619 w 325346"/>
                  <a:gd name="connsiteY14" fmla="*/ 280754 h 563152"/>
                  <a:gd name="connsiteX15" fmla="*/ 199153 w 325346"/>
                  <a:gd name="connsiteY15" fmla="*/ 125767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5346" h="563152">
                    <a:moveTo>
                      <a:pt x="283250" y="508594"/>
                    </a:moveTo>
                    <a:cubicBezTo>
                      <a:pt x="257836" y="537881"/>
                      <a:pt x="222983" y="563152"/>
                      <a:pt x="159481" y="563152"/>
                    </a:cubicBezTo>
                    <a:lnTo>
                      <a:pt x="0" y="563152"/>
                    </a:lnTo>
                    <a:lnTo>
                      <a:pt x="0" y="0"/>
                    </a:lnTo>
                    <a:lnTo>
                      <a:pt x="159481" y="0"/>
                    </a:lnTo>
                    <a:cubicBezTo>
                      <a:pt x="222983" y="0"/>
                      <a:pt x="257836" y="25338"/>
                      <a:pt x="283250" y="54558"/>
                    </a:cubicBezTo>
                    <a:cubicBezTo>
                      <a:pt x="328467" y="106747"/>
                      <a:pt x="325299" y="208031"/>
                      <a:pt x="325299" y="281543"/>
                    </a:cubicBezTo>
                    <a:cubicBezTo>
                      <a:pt x="325233" y="355187"/>
                      <a:pt x="328467" y="456405"/>
                      <a:pt x="283250" y="508594"/>
                    </a:cubicBezTo>
                    <a:close/>
                    <a:moveTo>
                      <a:pt x="199153" y="125767"/>
                    </a:moveTo>
                    <a:cubicBezTo>
                      <a:pt x="192024" y="111551"/>
                      <a:pt x="177700" y="101219"/>
                      <a:pt x="157104" y="101219"/>
                    </a:cubicBezTo>
                    <a:lnTo>
                      <a:pt x="112679" y="101219"/>
                    </a:lnTo>
                    <a:lnTo>
                      <a:pt x="112679" y="461934"/>
                    </a:lnTo>
                    <a:lnTo>
                      <a:pt x="157104" y="461934"/>
                    </a:lnTo>
                    <a:cubicBezTo>
                      <a:pt x="177700" y="461934"/>
                      <a:pt x="192024" y="451667"/>
                      <a:pt x="199153" y="437386"/>
                    </a:cubicBezTo>
                    <a:cubicBezTo>
                      <a:pt x="212619" y="411258"/>
                      <a:pt x="212619" y="343275"/>
                      <a:pt x="212619" y="280754"/>
                    </a:cubicBezTo>
                    <a:cubicBezTo>
                      <a:pt x="212619" y="218364"/>
                      <a:pt x="212619" y="151894"/>
                      <a:pt x="199153" y="125767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8" name="图形 4"/>
            <p:cNvGrpSpPr/>
            <p:nvPr/>
          </p:nvGrpSpPr>
          <p:grpSpPr>
            <a:xfrm>
              <a:off x="1546698" y="2447037"/>
              <a:ext cx="3568968" cy="575853"/>
              <a:chOff x="1546698" y="2447037"/>
              <a:chExt cx="3568968" cy="575853"/>
            </a:xfrm>
            <a:solidFill>
              <a:srgbClr val="0091DC"/>
            </a:solidFill>
          </p:grpSpPr>
          <p:sp>
            <p:nvSpPr>
              <p:cNvPr id="245" name="任意多边形: 形状 244"/>
              <p:cNvSpPr/>
              <p:nvPr/>
            </p:nvSpPr>
            <p:spPr>
              <a:xfrm>
                <a:off x="1546698" y="2447037"/>
                <a:ext cx="325347" cy="575853"/>
              </a:xfrm>
              <a:custGeom>
                <a:avLst/>
                <a:gdLst>
                  <a:gd name="connsiteX0" fmla="*/ 274585 w 325347"/>
                  <a:gd name="connsiteY0" fmla="*/ 535511 h 575853"/>
                  <a:gd name="connsiteX1" fmla="*/ 165074 w 325347"/>
                  <a:gd name="connsiteY1" fmla="*/ 575854 h 575853"/>
                  <a:gd name="connsiteX2" fmla="*/ 42097 w 325347"/>
                  <a:gd name="connsiteY2" fmla="*/ 519716 h 575853"/>
                  <a:gd name="connsiteX3" fmla="*/ 48 w 325347"/>
                  <a:gd name="connsiteY3" fmla="*/ 288717 h 575853"/>
                  <a:gd name="connsiteX4" fmla="*/ 42097 w 325347"/>
                  <a:gd name="connsiteY4" fmla="*/ 56203 h 575853"/>
                  <a:gd name="connsiteX5" fmla="*/ 165074 w 325347"/>
                  <a:gd name="connsiteY5" fmla="*/ 0 h 575853"/>
                  <a:gd name="connsiteX6" fmla="*/ 274585 w 325347"/>
                  <a:gd name="connsiteY6" fmla="*/ 40343 h 575853"/>
                  <a:gd name="connsiteX7" fmla="*/ 324555 w 325347"/>
                  <a:gd name="connsiteY7" fmla="*/ 166109 h 575853"/>
                  <a:gd name="connsiteX8" fmla="*/ 211875 w 325347"/>
                  <a:gd name="connsiteY8" fmla="*/ 166109 h 575853"/>
                  <a:gd name="connsiteX9" fmla="*/ 203162 w 325347"/>
                  <a:gd name="connsiteY9" fmla="*/ 122608 h 575853"/>
                  <a:gd name="connsiteX10" fmla="*/ 165074 w 325347"/>
                  <a:gd name="connsiteY10" fmla="*/ 101219 h 575853"/>
                  <a:gd name="connsiteX11" fmla="*/ 127778 w 325347"/>
                  <a:gd name="connsiteY11" fmla="*/ 123331 h 575853"/>
                  <a:gd name="connsiteX12" fmla="*/ 112728 w 325347"/>
                  <a:gd name="connsiteY12" fmla="*/ 287861 h 575853"/>
                  <a:gd name="connsiteX13" fmla="*/ 127778 w 325347"/>
                  <a:gd name="connsiteY13" fmla="*/ 452391 h 575853"/>
                  <a:gd name="connsiteX14" fmla="*/ 165074 w 325347"/>
                  <a:gd name="connsiteY14" fmla="*/ 474569 h 575853"/>
                  <a:gd name="connsiteX15" fmla="*/ 203954 w 325347"/>
                  <a:gd name="connsiteY15" fmla="*/ 452391 h 575853"/>
                  <a:gd name="connsiteX16" fmla="*/ 212667 w 325347"/>
                  <a:gd name="connsiteY16" fmla="*/ 408889 h 575853"/>
                  <a:gd name="connsiteX17" fmla="*/ 325347 w 325347"/>
                  <a:gd name="connsiteY17" fmla="*/ 408889 h 575853"/>
                  <a:gd name="connsiteX18" fmla="*/ 274585 w 325347"/>
                  <a:gd name="connsiteY18" fmla="*/ 535511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347" h="575853">
                    <a:moveTo>
                      <a:pt x="274585" y="535511"/>
                    </a:moveTo>
                    <a:cubicBezTo>
                      <a:pt x="246003" y="562428"/>
                      <a:pt x="211941" y="575854"/>
                      <a:pt x="165074" y="575854"/>
                    </a:cubicBezTo>
                    <a:cubicBezTo>
                      <a:pt x="101638" y="575854"/>
                      <a:pt x="68303" y="550516"/>
                      <a:pt x="42097" y="519716"/>
                    </a:cubicBezTo>
                    <a:cubicBezTo>
                      <a:pt x="-3121" y="465948"/>
                      <a:pt x="48" y="364664"/>
                      <a:pt x="48" y="288717"/>
                    </a:cubicBezTo>
                    <a:cubicBezTo>
                      <a:pt x="48" y="212770"/>
                      <a:pt x="-3121" y="109972"/>
                      <a:pt x="42097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1875" y="0"/>
                      <a:pt x="246003" y="13426"/>
                      <a:pt x="274585" y="40343"/>
                    </a:cubicBezTo>
                    <a:cubicBezTo>
                      <a:pt x="303960" y="68049"/>
                      <a:pt x="322179" y="112341"/>
                      <a:pt x="324555" y="166109"/>
                    </a:cubicBezTo>
                    <a:lnTo>
                      <a:pt x="211875" y="166109"/>
                    </a:lnTo>
                    <a:cubicBezTo>
                      <a:pt x="211083" y="150314"/>
                      <a:pt x="209499" y="134454"/>
                      <a:pt x="203162" y="122608"/>
                    </a:cubicBezTo>
                    <a:cubicBezTo>
                      <a:pt x="196825" y="109182"/>
                      <a:pt x="18573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185735" y="474569"/>
                      <a:pt x="197617" y="465882"/>
                      <a:pt x="203954" y="452391"/>
                    </a:cubicBezTo>
                    <a:cubicBezTo>
                      <a:pt x="210291" y="440545"/>
                      <a:pt x="211875" y="424684"/>
                      <a:pt x="212667" y="408889"/>
                    </a:cubicBezTo>
                    <a:lnTo>
                      <a:pt x="325347" y="408889"/>
                    </a:lnTo>
                    <a:cubicBezTo>
                      <a:pt x="322971" y="462723"/>
                      <a:pt x="303894" y="507805"/>
                      <a:pt x="274585" y="535511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1917941" y="2447037"/>
                <a:ext cx="331732" cy="575788"/>
              </a:xfrm>
              <a:custGeom>
                <a:avLst/>
                <a:gdLst>
                  <a:gd name="connsiteX0" fmla="*/ 289636 w 331732"/>
                  <a:gd name="connsiteY0" fmla="*/ 519651 h 575788"/>
                  <a:gd name="connsiteX1" fmla="*/ 165074 w 331732"/>
                  <a:gd name="connsiteY1" fmla="*/ 575788 h 575788"/>
                  <a:gd name="connsiteX2" fmla="*/ 42097 w 331732"/>
                  <a:gd name="connsiteY2" fmla="*/ 519651 h 575788"/>
                  <a:gd name="connsiteX3" fmla="*/ 48 w 331732"/>
                  <a:gd name="connsiteY3" fmla="*/ 287927 h 575788"/>
                  <a:gd name="connsiteX4" fmla="*/ 42097 w 331732"/>
                  <a:gd name="connsiteY4" fmla="*/ 56203 h 575788"/>
                  <a:gd name="connsiteX5" fmla="*/ 165074 w 331732"/>
                  <a:gd name="connsiteY5" fmla="*/ 0 h 575788"/>
                  <a:gd name="connsiteX6" fmla="*/ 289636 w 331732"/>
                  <a:gd name="connsiteY6" fmla="*/ 56138 h 575788"/>
                  <a:gd name="connsiteX7" fmla="*/ 331684 w 331732"/>
                  <a:gd name="connsiteY7" fmla="*/ 287861 h 575788"/>
                  <a:gd name="connsiteX8" fmla="*/ 289636 w 331732"/>
                  <a:gd name="connsiteY8" fmla="*/ 519651 h 575788"/>
                  <a:gd name="connsiteX9" fmla="*/ 203954 w 331732"/>
                  <a:gd name="connsiteY9" fmla="*/ 123397 h 575788"/>
                  <a:gd name="connsiteX10" fmla="*/ 165074 w 331732"/>
                  <a:gd name="connsiteY10" fmla="*/ 101284 h 575788"/>
                  <a:gd name="connsiteX11" fmla="*/ 127778 w 331732"/>
                  <a:gd name="connsiteY11" fmla="*/ 123397 h 575788"/>
                  <a:gd name="connsiteX12" fmla="*/ 112728 w 331732"/>
                  <a:gd name="connsiteY12" fmla="*/ 287927 h 575788"/>
                  <a:gd name="connsiteX13" fmla="*/ 127778 w 331732"/>
                  <a:gd name="connsiteY13" fmla="*/ 452457 h 575788"/>
                  <a:gd name="connsiteX14" fmla="*/ 165074 w 331732"/>
                  <a:gd name="connsiteY14" fmla="*/ 474635 h 575788"/>
                  <a:gd name="connsiteX15" fmla="*/ 203954 w 331732"/>
                  <a:gd name="connsiteY15" fmla="*/ 452457 h 575788"/>
                  <a:gd name="connsiteX16" fmla="*/ 219004 w 331732"/>
                  <a:gd name="connsiteY16" fmla="*/ 287927 h 575788"/>
                  <a:gd name="connsiteX17" fmla="*/ 203954 w 331732"/>
                  <a:gd name="connsiteY17" fmla="*/ 123397 h 57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732" h="575788">
                    <a:moveTo>
                      <a:pt x="289636" y="519651"/>
                    </a:moveTo>
                    <a:cubicBezTo>
                      <a:pt x="263430" y="550516"/>
                      <a:pt x="228576" y="575788"/>
                      <a:pt x="165074" y="575788"/>
                    </a:cubicBezTo>
                    <a:cubicBezTo>
                      <a:pt x="101638" y="575788"/>
                      <a:pt x="68303" y="550451"/>
                      <a:pt x="42097" y="519651"/>
                    </a:cubicBezTo>
                    <a:cubicBezTo>
                      <a:pt x="-3121" y="465882"/>
                      <a:pt x="48" y="363808"/>
                      <a:pt x="48" y="287927"/>
                    </a:cubicBezTo>
                    <a:cubicBezTo>
                      <a:pt x="48" y="211980"/>
                      <a:pt x="-3121" y="109972"/>
                      <a:pt x="42097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28576" y="0"/>
                      <a:pt x="263430" y="25338"/>
                      <a:pt x="289636" y="56138"/>
                    </a:cubicBezTo>
                    <a:cubicBezTo>
                      <a:pt x="334853" y="109906"/>
                      <a:pt x="331684" y="211980"/>
                      <a:pt x="331684" y="287861"/>
                    </a:cubicBezTo>
                    <a:cubicBezTo>
                      <a:pt x="331684" y="363808"/>
                      <a:pt x="334853" y="465882"/>
                      <a:pt x="289636" y="519651"/>
                    </a:cubicBezTo>
                    <a:close/>
                    <a:moveTo>
                      <a:pt x="203954" y="123397"/>
                    </a:moveTo>
                    <a:cubicBezTo>
                      <a:pt x="197617" y="110761"/>
                      <a:pt x="185735" y="101284"/>
                      <a:pt x="165074" y="101284"/>
                    </a:cubicBezTo>
                    <a:cubicBezTo>
                      <a:pt x="144479" y="101284"/>
                      <a:pt x="134115" y="110761"/>
                      <a:pt x="127778" y="123397"/>
                    </a:cubicBezTo>
                    <a:cubicBezTo>
                      <a:pt x="114312" y="149525"/>
                      <a:pt x="112728" y="219878"/>
                      <a:pt x="112728" y="287927"/>
                    </a:cubicBezTo>
                    <a:cubicBezTo>
                      <a:pt x="112728" y="355976"/>
                      <a:pt x="114312" y="426329"/>
                      <a:pt x="127778" y="452457"/>
                    </a:cubicBezTo>
                    <a:cubicBezTo>
                      <a:pt x="134115" y="465093"/>
                      <a:pt x="144413" y="474635"/>
                      <a:pt x="165074" y="474635"/>
                    </a:cubicBezTo>
                    <a:cubicBezTo>
                      <a:pt x="185735" y="474635"/>
                      <a:pt x="197617" y="465158"/>
                      <a:pt x="203954" y="452457"/>
                    </a:cubicBezTo>
                    <a:cubicBezTo>
                      <a:pt x="217420" y="426329"/>
                      <a:pt x="219004" y="355976"/>
                      <a:pt x="219004" y="287927"/>
                    </a:cubicBezTo>
                    <a:cubicBezTo>
                      <a:pt x="219004" y="219878"/>
                      <a:pt x="217420" y="149525"/>
                      <a:pt x="203954" y="123397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2320124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2735792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3151526" y="2453354"/>
                <a:ext cx="260213" cy="563152"/>
              </a:xfrm>
              <a:custGeom>
                <a:avLst/>
                <a:gdLst>
                  <a:gd name="connsiteX0" fmla="*/ 0 w 260213"/>
                  <a:gd name="connsiteY0" fmla="*/ 563152 h 563152"/>
                  <a:gd name="connsiteX1" fmla="*/ 0 w 260213"/>
                  <a:gd name="connsiteY1" fmla="*/ 0 h 563152"/>
                  <a:gd name="connsiteX2" fmla="*/ 260213 w 260213"/>
                  <a:gd name="connsiteY2" fmla="*/ 0 h 563152"/>
                  <a:gd name="connsiteX3" fmla="*/ 260213 w 260213"/>
                  <a:gd name="connsiteY3" fmla="*/ 101219 h 563152"/>
                  <a:gd name="connsiteX4" fmla="*/ 112680 w 260213"/>
                  <a:gd name="connsiteY4" fmla="*/ 101219 h 563152"/>
                  <a:gd name="connsiteX5" fmla="*/ 112680 w 260213"/>
                  <a:gd name="connsiteY5" fmla="*/ 228630 h 563152"/>
                  <a:gd name="connsiteX6" fmla="*/ 239618 w 260213"/>
                  <a:gd name="connsiteY6" fmla="*/ 228630 h 563152"/>
                  <a:gd name="connsiteX7" fmla="*/ 239618 w 260213"/>
                  <a:gd name="connsiteY7" fmla="*/ 329849 h 563152"/>
                  <a:gd name="connsiteX8" fmla="*/ 112680 w 260213"/>
                  <a:gd name="connsiteY8" fmla="*/ 329849 h 563152"/>
                  <a:gd name="connsiteX9" fmla="*/ 112680 w 260213"/>
                  <a:gd name="connsiteY9" fmla="*/ 461934 h 563152"/>
                  <a:gd name="connsiteX10" fmla="*/ 260213 w 260213"/>
                  <a:gd name="connsiteY10" fmla="*/ 461934 h 563152"/>
                  <a:gd name="connsiteX11" fmla="*/ 260213 w 260213"/>
                  <a:gd name="connsiteY11" fmla="*/ 563152 h 563152"/>
                  <a:gd name="connsiteX12" fmla="*/ 0 w 260213"/>
                  <a:gd name="connsiteY12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13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260213" y="0"/>
                    </a:lnTo>
                    <a:lnTo>
                      <a:pt x="260213" y="101219"/>
                    </a:lnTo>
                    <a:lnTo>
                      <a:pt x="112680" y="101219"/>
                    </a:lnTo>
                    <a:lnTo>
                      <a:pt x="112680" y="228630"/>
                    </a:lnTo>
                    <a:lnTo>
                      <a:pt x="239618" y="228630"/>
                    </a:lnTo>
                    <a:lnTo>
                      <a:pt x="239618" y="329849"/>
                    </a:lnTo>
                    <a:lnTo>
                      <a:pt x="112680" y="329849"/>
                    </a:lnTo>
                    <a:lnTo>
                      <a:pt x="112680" y="461934"/>
                    </a:lnTo>
                    <a:lnTo>
                      <a:pt x="260213" y="461934"/>
                    </a:lnTo>
                    <a:lnTo>
                      <a:pt x="260213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3463971" y="2447037"/>
                <a:ext cx="325347" cy="575853"/>
              </a:xfrm>
              <a:custGeom>
                <a:avLst/>
                <a:gdLst>
                  <a:gd name="connsiteX0" fmla="*/ 274585 w 325347"/>
                  <a:gd name="connsiteY0" fmla="*/ 535511 h 575853"/>
                  <a:gd name="connsiteX1" fmla="*/ 165074 w 325347"/>
                  <a:gd name="connsiteY1" fmla="*/ 575854 h 575853"/>
                  <a:gd name="connsiteX2" fmla="*/ 42096 w 325347"/>
                  <a:gd name="connsiteY2" fmla="*/ 519716 h 575853"/>
                  <a:gd name="connsiteX3" fmla="*/ 48 w 325347"/>
                  <a:gd name="connsiteY3" fmla="*/ 288717 h 575853"/>
                  <a:gd name="connsiteX4" fmla="*/ 42096 w 325347"/>
                  <a:gd name="connsiteY4" fmla="*/ 56203 h 575853"/>
                  <a:gd name="connsiteX5" fmla="*/ 165074 w 325347"/>
                  <a:gd name="connsiteY5" fmla="*/ 0 h 575853"/>
                  <a:gd name="connsiteX6" fmla="*/ 274585 w 325347"/>
                  <a:gd name="connsiteY6" fmla="*/ 40343 h 575853"/>
                  <a:gd name="connsiteX7" fmla="*/ 324555 w 325347"/>
                  <a:gd name="connsiteY7" fmla="*/ 166109 h 575853"/>
                  <a:gd name="connsiteX8" fmla="*/ 211875 w 325347"/>
                  <a:gd name="connsiteY8" fmla="*/ 166109 h 575853"/>
                  <a:gd name="connsiteX9" fmla="*/ 203162 w 325347"/>
                  <a:gd name="connsiteY9" fmla="*/ 122608 h 575853"/>
                  <a:gd name="connsiteX10" fmla="*/ 165074 w 325347"/>
                  <a:gd name="connsiteY10" fmla="*/ 101219 h 575853"/>
                  <a:gd name="connsiteX11" fmla="*/ 127778 w 325347"/>
                  <a:gd name="connsiteY11" fmla="*/ 123331 h 575853"/>
                  <a:gd name="connsiteX12" fmla="*/ 112728 w 325347"/>
                  <a:gd name="connsiteY12" fmla="*/ 287861 h 575853"/>
                  <a:gd name="connsiteX13" fmla="*/ 127778 w 325347"/>
                  <a:gd name="connsiteY13" fmla="*/ 452391 h 575853"/>
                  <a:gd name="connsiteX14" fmla="*/ 165074 w 325347"/>
                  <a:gd name="connsiteY14" fmla="*/ 474569 h 575853"/>
                  <a:gd name="connsiteX15" fmla="*/ 203954 w 325347"/>
                  <a:gd name="connsiteY15" fmla="*/ 452391 h 575853"/>
                  <a:gd name="connsiteX16" fmla="*/ 212667 w 325347"/>
                  <a:gd name="connsiteY16" fmla="*/ 408889 h 575853"/>
                  <a:gd name="connsiteX17" fmla="*/ 325347 w 325347"/>
                  <a:gd name="connsiteY17" fmla="*/ 408889 h 575853"/>
                  <a:gd name="connsiteX18" fmla="*/ 274585 w 325347"/>
                  <a:gd name="connsiteY18" fmla="*/ 535511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347" h="575853">
                    <a:moveTo>
                      <a:pt x="274585" y="535511"/>
                    </a:moveTo>
                    <a:cubicBezTo>
                      <a:pt x="246003" y="562428"/>
                      <a:pt x="211941" y="575854"/>
                      <a:pt x="165074" y="575854"/>
                    </a:cubicBezTo>
                    <a:cubicBezTo>
                      <a:pt x="101638" y="575854"/>
                      <a:pt x="68303" y="550516"/>
                      <a:pt x="42096" y="519716"/>
                    </a:cubicBezTo>
                    <a:cubicBezTo>
                      <a:pt x="-3121" y="465948"/>
                      <a:pt x="48" y="364664"/>
                      <a:pt x="48" y="288717"/>
                    </a:cubicBezTo>
                    <a:cubicBezTo>
                      <a:pt x="48" y="212770"/>
                      <a:pt x="-3121" y="109972"/>
                      <a:pt x="42096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1875" y="0"/>
                      <a:pt x="246003" y="13426"/>
                      <a:pt x="274585" y="40343"/>
                    </a:cubicBezTo>
                    <a:cubicBezTo>
                      <a:pt x="303960" y="68049"/>
                      <a:pt x="322179" y="112341"/>
                      <a:pt x="324555" y="166109"/>
                    </a:cubicBezTo>
                    <a:lnTo>
                      <a:pt x="211875" y="166109"/>
                    </a:lnTo>
                    <a:cubicBezTo>
                      <a:pt x="211083" y="150314"/>
                      <a:pt x="209499" y="134454"/>
                      <a:pt x="203162" y="122608"/>
                    </a:cubicBezTo>
                    <a:cubicBezTo>
                      <a:pt x="196825" y="109182"/>
                      <a:pt x="18573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185735" y="474569"/>
                      <a:pt x="197617" y="465882"/>
                      <a:pt x="203954" y="452391"/>
                    </a:cubicBezTo>
                    <a:cubicBezTo>
                      <a:pt x="210291" y="440545"/>
                      <a:pt x="211875" y="424684"/>
                      <a:pt x="212667" y="408889"/>
                    </a:cubicBezTo>
                    <a:lnTo>
                      <a:pt x="325347" y="408889"/>
                    </a:lnTo>
                    <a:cubicBezTo>
                      <a:pt x="322971" y="462723"/>
                      <a:pt x="303960" y="507805"/>
                      <a:pt x="274585" y="535511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3828925" y="2453354"/>
                <a:ext cx="303053" cy="563152"/>
              </a:xfrm>
              <a:custGeom>
                <a:avLst/>
                <a:gdLst>
                  <a:gd name="connsiteX0" fmla="*/ 207867 w 303053"/>
                  <a:gd name="connsiteY0" fmla="*/ 101219 h 563152"/>
                  <a:gd name="connsiteX1" fmla="*/ 207867 w 303053"/>
                  <a:gd name="connsiteY1" fmla="*/ 563152 h 563152"/>
                  <a:gd name="connsiteX2" fmla="*/ 95187 w 303053"/>
                  <a:gd name="connsiteY2" fmla="*/ 563152 h 563152"/>
                  <a:gd name="connsiteX3" fmla="*/ 95187 w 303053"/>
                  <a:gd name="connsiteY3" fmla="*/ 101219 h 563152"/>
                  <a:gd name="connsiteX4" fmla="*/ 0 w 303053"/>
                  <a:gd name="connsiteY4" fmla="*/ 101219 h 563152"/>
                  <a:gd name="connsiteX5" fmla="*/ 0 w 303053"/>
                  <a:gd name="connsiteY5" fmla="*/ 0 h 563152"/>
                  <a:gd name="connsiteX6" fmla="*/ 303054 w 303053"/>
                  <a:gd name="connsiteY6" fmla="*/ 0 h 563152"/>
                  <a:gd name="connsiteX7" fmla="*/ 303054 w 303053"/>
                  <a:gd name="connsiteY7" fmla="*/ 101219 h 563152"/>
                  <a:gd name="connsiteX8" fmla="*/ 207867 w 303053"/>
                  <a:gd name="connsiteY8" fmla="*/ 101219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053" h="563152">
                    <a:moveTo>
                      <a:pt x="207867" y="101219"/>
                    </a:moveTo>
                    <a:lnTo>
                      <a:pt x="207867" y="563152"/>
                    </a:lnTo>
                    <a:lnTo>
                      <a:pt x="95187" y="563152"/>
                    </a:lnTo>
                    <a:lnTo>
                      <a:pt x="95187" y="101219"/>
                    </a:lnTo>
                    <a:lnTo>
                      <a:pt x="0" y="101219"/>
                    </a:lnTo>
                    <a:lnTo>
                      <a:pt x="0" y="0"/>
                    </a:lnTo>
                    <a:lnTo>
                      <a:pt x="303054" y="0"/>
                    </a:lnTo>
                    <a:lnTo>
                      <a:pt x="303054" y="101219"/>
                    </a:lnTo>
                    <a:lnTo>
                      <a:pt x="207867" y="101219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4191454" y="2453354"/>
                <a:ext cx="112679" cy="563152"/>
              </a:xfrm>
              <a:custGeom>
                <a:avLst/>
                <a:gdLst>
                  <a:gd name="connsiteX0" fmla="*/ 0 w 112679"/>
                  <a:gd name="connsiteY0" fmla="*/ 563152 h 563152"/>
                  <a:gd name="connsiteX1" fmla="*/ 0 w 112679"/>
                  <a:gd name="connsiteY1" fmla="*/ 0 h 563152"/>
                  <a:gd name="connsiteX2" fmla="*/ 112680 w 112679"/>
                  <a:gd name="connsiteY2" fmla="*/ 0 h 563152"/>
                  <a:gd name="connsiteX3" fmla="*/ 112680 w 112679"/>
                  <a:gd name="connsiteY3" fmla="*/ 563152 h 563152"/>
                  <a:gd name="connsiteX4" fmla="*/ 0 w 112679"/>
                  <a:gd name="connsiteY4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79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112680" y="0"/>
                    </a:lnTo>
                    <a:lnTo>
                      <a:pt x="112680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4391334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4790319" y="2447037"/>
                <a:ext cx="325347" cy="575853"/>
              </a:xfrm>
              <a:custGeom>
                <a:avLst/>
                <a:gdLst>
                  <a:gd name="connsiteX0" fmla="*/ 165074 w 325347"/>
                  <a:gd name="connsiteY0" fmla="*/ 575854 h 575853"/>
                  <a:gd name="connsiteX1" fmla="*/ 42096 w 325347"/>
                  <a:gd name="connsiteY1" fmla="*/ 519716 h 575853"/>
                  <a:gd name="connsiteX2" fmla="*/ 48 w 325347"/>
                  <a:gd name="connsiteY2" fmla="*/ 287993 h 575853"/>
                  <a:gd name="connsiteX3" fmla="*/ 42096 w 325347"/>
                  <a:gd name="connsiteY3" fmla="*/ 56269 h 575853"/>
                  <a:gd name="connsiteX4" fmla="*/ 165074 w 325347"/>
                  <a:gd name="connsiteY4" fmla="*/ 0 h 575853"/>
                  <a:gd name="connsiteX5" fmla="*/ 276962 w 325347"/>
                  <a:gd name="connsiteY5" fmla="*/ 41922 h 575853"/>
                  <a:gd name="connsiteX6" fmla="*/ 325348 w 325347"/>
                  <a:gd name="connsiteY6" fmla="*/ 167689 h 575853"/>
                  <a:gd name="connsiteX7" fmla="*/ 212668 w 325347"/>
                  <a:gd name="connsiteY7" fmla="*/ 167689 h 575853"/>
                  <a:gd name="connsiteX8" fmla="*/ 165074 w 325347"/>
                  <a:gd name="connsiteY8" fmla="*/ 101219 h 575853"/>
                  <a:gd name="connsiteX9" fmla="*/ 127778 w 325347"/>
                  <a:gd name="connsiteY9" fmla="*/ 123331 h 575853"/>
                  <a:gd name="connsiteX10" fmla="*/ 112728 w 325347"/>
                  <a:gd name="connsiteY10" fmla="*/ 287861 h 575853"/>
                  <a:gd name="connsiteX11" fmla="*/ 127778 w 325347"/>
                  <a:gd name="connsiteY11" fmla="*/ 452391 h 575853"/>
                  <a:gd name="connsiteX12" fmla="*/ 165074 w 325347"/>
                  <a:gd name="connsiteY12" fmla="*/ 474569 h 575853"/>
                  <a:gd name="connsiteX13" fmla="*/ 212668 w 325347"/>
                  <a:gd name="connsiteY13" fmla="*/ 408889 h 575853"/>
                  <a:gd name="connsiteX14" fmla="*/ 212668 w 325347"/>
                  <a:gd name="connsiteY14" fmla="*/ 350382 h 575853"/>
                  <a:gd name="connsiteX15" fmla="*/ 165866 w 325347"/>
                  <a:gd name="connsiteY15" fmla="*/ 350382 h 575853"/>
                  <a:gd name="connsiteX16" fmla="*/ 165866 w 325347"/>
                  <a:gd name="connsiteY16" fmla="*/ 259430 h 575853"/>
                  <a:gd name="connsiteX17" fmla="*/ 325348 w 325347"/>
                  <a:gd name="connsiteY17" fmla="*/ 259430 h 575853"/>
                  <a:gd name="connsiteX18" fmla="*/ 325348 w 325347"/>
                  <a:gd name="connsiteY18" fmla="*/ 402571 h 575853"/>
                  <a:gd name="connsiteX19" fmla="*/ 165074 w 325347"/>
                  <a:gd name="connsiteY19" fmla="*/ 575854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5347" h="575853">
                    <a:moveTo>
                      <a:pt x="165074" y="575854"/>
                    </a:moveTo>
                    <a:cubicBezTo>
                      <a:pt x="101638" y="575854"/>
                      <a:pt x="68303" y="550516"/>
                      <a:pt x="42096" y="519716"/>
                    </a:cubicBezTo>
                    <a:cubicBezTo>
                      <a:pt x="-3121" y="465948"/>
                      <a:pt x="48" y="363874"/>
                      <a:pt x="48" y="287993"/>
                    </a:cubicBezTo>
                    <a:cubicBezTo>
                      <a:pt x="48" y="212046"/>
                      <a:pt x="-3121" y="110037"/>
                      <a:pt x="42096" y="56269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2668" y="0"/>
                      <a:pt x="249963" y="15795"/>
                      <a:pt x="276962" y="41922"/>
                    </a:cubicBezTo>
                    <a:cubicBezTo>
                      <a:pt x="307129" y="71998"/>
                      <a:pt x="322971" y="116290"/>
                      <a:pt x="325348" y="167689"/>
                    </a:cubicBezTo>
                    <a:lnTo>
                      <a:pt x="212668" y="167689"/>
                    </a:lnTo>
                    <a:cubicBezTo>
                      <a:pt x="211876" y="143931"/>
                      <a:pt x="20791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202370" y="474569"/>
                      <a:pt x="212668" y="439755"/>
                      <a:pt x="212668" y="408889"/>
                    </a:cubicBezTo>
                    <a:lnTo>
                      <a:pt x="212668" y="350382"/>
                    </a:lnTo>
                    <a:lnTo>
                      <a:pt x="165866" y="350382"/>
                    </a:lnTo>
                    <a:lnTo>
                      <a:pt x="165866" y="259430"/>
                    </a:lnTo>
                    <a:lnTo>
                      <a:pt x="325348" y="259430"/>
                    </a:lnTo>
                    <a:lnTo>
                      <a:pt x="325348" y="402571"/>
                    </a:lnTo>
                    <a:cubicBezTo>
                      <a:pt x="325348" y="514912"/>
                      <a:pt x="261845" y="575854"/>
                      <a:pt x="165074" y="575854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239" name="图形 238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6851" y="3243404"/>
              <a:ext cx="296850" cy="286787"/>
            </a:xfrm>
            <a:prstGeom prst="rect">
              <a:avLst/>
            </a:prstGeom>
          </p:spPr>
        </p:pic>
        <p:pic>
          <p:nvPicPr>
            <p:cNvPr id="240" name="图形 239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72550" y="3237549"/>
              <a:ext cx="299710" cy="298497"/>
            </a:xfrm>
            <a:prstGeom prst="rect">
              <a:avLst/>
            </a:prstGeom>
          </p:spPr>
        </p:pic>
        <p:pic>
          <p:nvPicPr>
            <p:cNvPr id="241" name="图形 240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77579" y="3254616"/>
              <a:ext cx="413953" cy="264362"/>
            </a:xfrm>
            <a:prstGeom prst="rect">
              <a:avLst/>
            </a:prstGeom>
          </p:spPr>
        </p:pic>
        <p:pic>
          <p:nvPicPr>
            <p:cNvPr id="242" name="图形 241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99020" y="3265284"/>
              <a:ext cx="444390" cy="243026"/>
            </a:xfrm>
            <a:prstGeom prst="rect">
              <a:avLst/>
            </a:prstGeom>
          </p:spPr>
        </p:pic>
        <p:pic>
          <p:nvPicPr>
            <p:cNvPr id="243" name="图形 242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48729" y="3293138"/>
              <a:ext cx="546347" cy="187319"/>
            </a:xfrm>
            <a:prstGeom prst="rect">
              <a:avLst/>
            </a:prstGeom>
          </p:spPr>
        </p:pic>
        <p:pic>
          <p:nvPicPr>
            <p:cNvPr id="244" name="图形 243"/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158" y="3267800"/>
              <a:ext cx="466073" cy="237995"/>
            </a:xfrm>
            <a:prstGeom prst="rect">
              <a:avLst/>
            </a:prstGeom>
          </p:spPr>
        </p:pic>
      </p:grpSp>
      <p:grpSp>
        <p:nvGrpSpPr>
          <p:cNvPr id="258" name="组合 257"/>
          <p:cNvGrpSpPr/>
          <p:nvPr userDrawn="1"/>
        </p:nvGrpSpPr>
        <p:grpSpPr>
          <a:xfrm>
            <a:off x="10585022" y="412708"/>
            <a:ext cx="1117634" cy="365870"/>
            <a:chOff x="8907143" y="65530"/>
            <a:chExt cx="1537368" cy="503274"/>
          </a:xfrm>
        </p:grpSpPr>
        <p:sp>
          <p:nvSpPr>
            <p:cNvPr id="259" name="任意多边形: 形状 258"/>
            <p:cNvSpPr/>
            <p:nvPr/>
          </p:nvSpPr>
          <p:spPr>
            <a:xfrm>
              <a:off x="8907143" y="65530"/>
              <a:ext cx="491791" cy="479327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9774797" y="103146"/>
              <a:ext cx="336386" cy="274669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9448975" y="95918"/>
              <a:ext cx="294407" cy="286067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10143988" y="96196"/>
              <a:ext cx="300245" cy="286067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9448141" y="414790"/>
              <a:ext cx="80899" cy="7089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9531265" y="415067"/>
              <a:ext cx="83123" cy="71195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9613833" y="414790"/>
              <a:ext cx="82288" cy="71470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9696678" y="415067"/>
              <a:ext cx="82568" cy="70076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9783416" y="414790"/>
              <a:ext cx="77286" cy="70613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9861812" y="414790"/>
              <a:ext cx="81733" cy="7089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9946604" y="414790"/>
              <a:ext cx="80344" cy="7089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10027504" y="414234"/>
              <a:ext cx="81733" cy="71465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10114242" y="414790"/>
              <a:ext cx="80065" cy="71169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10194307" y="414790"/>
              <a:ext cx="82845" cy="71252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10280488" y="414738"/>
              <a:ext cx="78953" cy="68997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10362223" y="415067"/>
              <a:ext cx="82288" cy="71447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10326915" y="519597"/>
              <a:ext cx="58937" cy="48373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10391691" y="518485"/>
              <a:ext cx="52820" cy="50040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10269646" y="518764"/>
              <a:ext cx="51456" cy="50040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2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木先生iPPT"/>
          <p:cNvSpPr txBox="1"/>
          <p:nvPr userDrawn="1"/>
        </p:nvSpPr>
        <p:spPr>
          <a:xfrm rot="5400000">
            <a:off x="-149056" y="3163311"/>
            <a:ext cx="395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127000" dist="38100" dir="16200000" rotWithShape="0">
                    <a:schemeClr val="tx1">
                      <a:alpha val="20000"/>
                    </a:schemeClr>
                  </a:outerShdw>
                </a:effectLst>
                <a:latin typeface="+mn-ea"/>
              </a:defRPr>
            </a:lvl1pPr>
          </a:lstStyle>
          <a:p>
            <a:r>
              <a:rPr lang="en-US" altLang="zh-CN" sz="5400">
                <a:solidFill>
                  <a:schemeClr val="bg1"/>
                </a:solidFill>
                <a:effectLst/>
              </a:rPr>
              <a:t>Content</a:t>
            </a:r>
            <a:endParaRPr lang="zh-CN" altLang="en-US" sz="5400" dirty="0">
              <a:solidFill>
                <a:schemeClr val="bg1"/>
              </a:solidFill>
              <a:effectLst/>
            </a:endParaRPr>
          </a:p>
        </p:txBody>
      </p:sp>
      <p:sp>
        <p:nvSpPr>
          <p:cNvPr id="78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 flipH="1">
            <a:off x="8778494" y="0"/>
            <a:ext cx="3413506" cy="6858000"/>
          </a:xfrm>
          <a:custGeom>
            <a:avLst/>
            <a:gdLst>
              <a:gd name="connsiteX0" fmla="*/ 0 w 3413506"/>
              <a:gd name="connsiteY0" fmla="*/ 0 h 6858000"/>
              <a:gd name="connsiteX1" fmla="*/ 3413506 w 3413506"/>
              <a:gd name="connsiteY1" fmla="*/ 0 h 6858000"/>
              <a:gd name="connsiteX2" fmla="*/ 3398268 w 3413506"/>
              <a:gd name="connsiteY2" fmla="*/ 26501 h 6858000"/>
              <a:gd name="connsiteX3" fmla="*/ 2536723 w 3413506"/>
              <a:gd name="connsiteY3" fmla="*/ 3429000 h 6858000"/>
              <a:gd name="connsiteX4" fmla="*/ 3398268 w 3413506"/>
              <a:gd name="connsiteY4" fmla="*/ 6831499 h 6858000"/>
              <a:gd name="connsiteX5" fmla="*/ 3413506 w 3413506"/>
              <a:gd name="connsiteY5" fmla="*/ 6858000 h 6858000"/>
              <a:gd name="connsiteX6" fmla="*/ 0 w 3413506"/>
              <a:gd name="connsiteY6" fmla="*/ 6858000 h 6858000"/>
              <a:gd name="connsiteX7" fmla="*/ 0 w 341350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3506" h="6858000">
                <a:moveTo>
                  <a:pt x="0" y="0"/>
                </a:moveTo>
                <a:lnTo>
                  <a:pt x="3413506" y="0"/>
                </a:lnTo>
                <a:lnTo>
                  <a:pt x="3398268" y="26501"/>
                </a:lnTo>
                <a:cubicBezTo>
                  <a:pt x="2848822" y="1037939"/>
                  <a:pt x="2536723" y="2197022"/>
                  <a:pt x="2536723" y="3429000"/>
                </a:cubicBezTo>
                <a:cubicBezTo>
                  <a:pt x="2536723" y="4660978"/>
                  <a:pt x="2848822" y="5820061"/>
                  <a:pt x="3398268" y="6831499"/>
                </a:cubicBezTo>
                <a:lnTo>
                  <a:pt x="341350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381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9" name="图形 7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6215" y="3692904"/>
            <a:ext cx="417738" cy="417738"/>
          </a:xfrm>
          <a:prstGeom prst="rect">
            <a:avLst/>
          </a:prstGeom>
        </p:spPr>
      </p:pic>
      <p:pic>
        <p:nvPicPr>
          <p:cNvPr id="80" name="图形 7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566" y="1315536"/>
            <a:ext cx="382840" cy="373724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7208" y="3091795"/>
            <a:ext cx="412191" cy="410523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8594" y="5530971"/>
            <a:ext cx="1141609" cy="624318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28280" y="2415433"/>
            <a:ext cx="480687" cy="464393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64403" y="2145045"/>
            <a:ext cx="496908" cy="317340"/>
          </a:xfrm>
          <a:prstGeom prst="rect">
            <a:avLst/>
          </a:prstGeom>
        </p:spPr>
      </p:pic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7495" y="949948"/>
            <a:ext cx="417738" cy="367103"/>
          </a:xfrm>
          <a:prstGeom prst="rect">
            <a:avLst/>
          </a:prstGeom>
        </p:spPr>
      </p:pic>
      <p:pic>
        <p:nvPicPr>
          <p:cNvPr id="86" name="图形 85"/>
          <p:cNvPicPr>
            <a:picLocks noChangeAspect="1"/>
          </p:cNvPicPr>
          <p:nvPr userDrawn="1"/>
        </p:nvPicPr>
        <p:blipFill>
          <a:blip r:embed="rId16" cstate="screen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52740" y="623382"/>
            <a:ext cx="533026" cy="182752"/>
          </a:xfrm>
          <a:prstGeom prst="rect">
            <a:avLst/>
          </a:prstGeom>
        </p:spPr>
      </p:pic>
      <p:pic>
        <p:nvPicPr>
          <p:cNvPr id="87" name="图形 86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64404" y="4550525"/>
            <a:ext cx="1031758" cy="526856"/>
          </a:xfrm>
          <a:prstGeom prst="rect">
            <a:avLst/>
          </a:prstGeom>
        </p:spPr>
      </p:pic>
      <p:sp>
        <p:nvSpPr>
          <p:cNvPr id="88" name="任意多边形 31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 flipV="1">
            <a:off x="0" y="0"/>
            <a:ext cx="1223078" cy="1636736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9" name="木先生iPPT"/>
          <p:cNvSpPr txBox="1"/>
          <p:nvPr userDrawn="1"/>
        </p:nvSpPr>
        <p:spPr>
          <a:xfrm rot="5400000">
            <a:off x="63654" y="2855701"/>
            <a:ext cx="395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127000" dist="38100" dir="16200000" rotWithShape="0">
                    <a:schemeClr val="tx1">
                      <a:alpha val="20000"/>
                    </a:schemeClr>
                  </a:outerShdw>
                </a:effectLst>
                <a:latin typeface="+mn-ea"/>
              </a:defRPr>
            </a:lvl1pPr>
          </a:lstStyle>
          <a:p>
            <a:r>
              <a:rPr lang="en-US" altLang="zh-CN" sz="5400">
                <a:solidFill>
                  <a:schemeClr val="accent1"/>
                </a:solidFill>
                <a:effectLst/>
              </a:rPr>
              <a:t>Content</a:t>
            </a:r>
            <a:endParaRPr lang="zh-CN" altLang="en-US" sz="5400" dirty="0">
              <a:solidFill>
                <a:schemeClr val="accen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3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24055" y="486509"/>
            <a:ext cx="250111" cy="408789"/>
            <a:chOff x="966292" y="428537"/>
            <a:chExt cx="204077" cy="333550"/>
          </a:xfrm>
        </p:grpSpPr>
        <p:sp>
          <p:nvSpPr>
            <p:cNvPr id="8" name="矩形 7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029386" y="522365"/>
            <a:ext cx="8791362" cy="501248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Connecting the world</a:t>
            </a:r>
            <a:endParaRPr lang="zh-CN" altLang="en-US" dirty="0"/>
          </a:p>
        </p:txBody>
      </p:sp>
      <p:sp>
        <p:nvSpPr>
          <p:cNvPr id="4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69081" y="6256453"/>
            <a:ext cx="879018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0348617" y="571415"/>
            <a:ext cx="1231510" cy="403148"/>
            <a:chOff x="8907143" y="65530"/>
            <a:chExt cx="1537368" cy="503274"/>
          </a:xfrm>
        </p:grpSpPr>
        <p:sp>
          <p:nvSpPr>
            <p:cNvPr id="51" name="任意多边形: 形状 50"/>
            <p:cNvSpPr/>
            <p:nvPr/>
          </p:nvSpPr>
          <p:spPr>
            <a:xfrm>
              <a:off x="8907143" y="65530"/>
              <a:ext cx="491791" cy="479327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774797" y="103146"/>
              <a:ext cx="336386" cy="274669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448975" y="95918"/>
              <a:ext cx="294407" cy="286067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143988" y="96196"/>
              <a:ext cx="300245" cy="286067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9448141" y="414790"/>
              <a:ext cx="80899" cy="7089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9531265" y="415067"/>
              <a:ext cx="83123" cy="71195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613833" y="414790"/>
              <a:ext cx="82288" cy="71470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696678" y="415067"/>
              <a:ext cx="82568" cy="70076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9783416" y="414790"/>
              <a:ext cx="77286" cy="70613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861812" y="414790"/>
              <a:ext cx="81733" cy="7089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9946604" y="414790"/>
              <a:ext cx="80344" cy="7089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027504" y="414234"/>
              <a:ext cx="81733" cy="71465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114242" y="414790"/>
              <a:ext cx="80065" cy="71169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194307" y="414790"/>
              <a:ext cx="82845" cy="71252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280488" y="414738"/>
              <a:ext cx="78953" cy="68997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362223" y="415067"/>
              <a:ext cx="82288" cy="71447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326915" y="519597"/>
              <a:ext cx="58937" cy="48373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391691" y="518485"/>
              <a:ext cx="52820" cy="50040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269646" y="518764"/>
              <a:ext cx="51456" cy="50040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3_白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24055" y="486509"/>
            <a:ext cx="250111" cy="408789"/>
            <a:chOff x="966292" y="428537"/>
            <a:chExt cx="204077" cy="333550"/>
          </a:xfrm>
        </p:grpSpPr>
        <p:sp>
          <p:nvSpPr>
            <p:cNvPr id="8" name="矩形 7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029386" y="522365"/>
            <a:ext cx="8791362" cy="501248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Connecting the world</a:t>
            </a:r>
            <a:endParaRPr lang="zh-CN" altLang="en-US" dirty="0"/>
          </a:p>
        </p:txBody>
      </p:sp>
      <p:sp>
        <p:nvSpPr>
          <p:cNvPr id="4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69081" y="6256453"/>
            <a:ext cx="879018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0348617" y="571415"/>
            <a:ext cx="1231510" cy="403148"/>
            <a:chOff x="8907143" y="65530"/>
            <a:chExt cx="1537368" cy="503274"/>
          </a:xfrm>
        </p:grpSpPr>
        <p:sp>
          <p:nvSpPr>
            <p:cNvPr id="51" name="任意多边形: 形状 50"/>
            <p:cNvSpPr/>
            <p:nvPr/>
          </p:nvSpPr>
          <p:spPr>
            <a:xfrm>
              <a:off x="8907143" y="65530"/>
              <a:ext cx="491791" cy="479327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774797" y="103146"/>
              <a:ext cx="336386" cy="274669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448975" y="95918"/>
              <a:ext cx="294407" cy="286067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143988" y="96196"/>
              <a:ext cx="300245" cy="286067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9448141" y="414790"/>
              <a:ext cx="80899" cy="7089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9531265" y="415067"/>
              <a:ext cx="83123" cy="71195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613833" y="414790"/>
              <a:ext cx="82288" cy="71470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696678" y="415067"/>
              <a:ext cx="82568" cy="70076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9783416" y="414790"/>
              <a:ext cx="77286" cy="70613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861812" y="414790"/>
              <a:ext cx="81733" cy="7089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9946604" y="414790"/>
              <a:ext cx="80344" cy="7089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027504" y="414234"/>
              <a:ext cx="81733" cy="71465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114242" y="414790"/>
              <a:ext cx="80065" cy="71169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194307" y="414790"/>
              <a:ext cx="82845" cy="71252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280488" y="414738"/>
              <a:ext cx="78953" cy="68997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362223" y="415067"/>
              <a:ext cx="82288" cy="71447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326915" y="519597"/>
              <a:ext cx="58937" cy="48373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391691" y="518485"/>
              <a:ext cx="52820" cy="50040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269646" y="518764"/>
              <a:ext cx="51456" cy="50040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3_水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24055" y="486509"/>
            <a:ext cx="250111" cy="408789"/>
            <a:chOff x="966292" y="428537"/>
            <a:chExt cx="204077" cy="333550"/>
          </a:xfrm>
        </p:grpSpPr>
        <p:sp>
          <p:nvSpPr>
            <p:cNvPr id="8" name="矩形 7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1029386" y="522365"/>
            <a:ext cx="8791362" cy="501248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Connecting the world</a:t>
            </a:r>
            <a:endParaRPr lang="zh-CN" altLang="en-US" dirty="0"/>
          </a:p>
        </p:txBody>
      </p:sp>
      <p:sp>
        <p:nvSpPr>
          <p:cNvPr id="4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69081" y="6256453"/>
            <a:ext cx="879018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50" name="组合 49"/>
          <p:cNvGrpSpPr/>
          <p:nvPr userDrawn="1"/>
        </p:nvGrpSpPr>
        <p:grpSpPr>
          <a:xfrm>
            <a:off x="10348617" y="571415"/>
            <a:ext cx="1231510" cy="403148"/>
            <a:chOff x="8907143" y="65530"/>
            <a:chExt cx="1537368" cy="503274"/>
          </a:xfrm>
        </p:grpSpPr>
        <p:sp>
          <p:nvSpPr>
            <p:cNvPr id="51" name="任意多边形: 形状 50"/>
            <p:cNvSpPr/>
            <p:nvPr/>
          </p:nvSpPr>
          <p:spPr>
            <a:xfrm>
              <a:off x="8907143" y="65530"/>
              <a:ext cx="491791" cy="479327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774797" y="103146"/>
              <a:ext cx="336386" cy="274669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9448975" y="95918"/>
              <a:ext cx="294407" cy="286067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143988" y="96196"/>
              <a:ext cx="300245" cy="286067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9448141" y="414790"/>
              <a:ext cx="80899" cy="7089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9531265" y="415067"/>
              <a:ext cx="83123" cy="71195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613833" y="414790"/>
              <a:ext cx="82288" cy="71470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696678" y="415067"/>
              <a:ext cx="82568" cy="70076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9783416" y="414790"/>
              <a:ext cx="77286" cy="70613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861812" y="414790"/>
              <a:ext cx="81733" cy="7089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9946604" y="414790"/>
              <a:ext cx="80344" cy="7089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027504" y="414234"/>
              <a:ext cx="81733" cy="71465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114242" y="414790"/>
              <a:ext cx="80065" cy="71169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0194307" y="414790"/>
              <a:ext cx="82845" cy="71252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280488" y="414738"/>
              <a:ext cx="78953" cy="68997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362223" y="415067"/>
              <a:ext cx="82288" cy="71447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10326915" y="519597"/>
              <a:ext cx="58937" cy="48373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391691" y="518485"/>
              <a:ext cx="52820" cy="50040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269646" y="518764"/>
              <a:ext cx="51456" cy="50040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iPPT_04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 rot="5400000">
            <a:off x="3361726" y="-1717637"/>
            <a:ext cx="3077524" cy="9800972"/>
          </a:xfrm>
          <a:prstGeom prst="round2SameRect">
            <a:avLst>
              <a:gd name="adj1" fmla="val 4021"/>
              <a:gd name="adj2" fmla="val 0"/>
            </a:avLst>
          </a:prstGeom>
          <a:solidFill>
            <a:schemeClr val="bg1"/>
          </a:solidFill>
          <a:ln w="38100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6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>
            <a:off x="921918" y="1127097"/>
            <a:ext cx="2201697" cy="3039731"/>
          </a:xfrm>
          <a:prstGeom prst="roundRect">
            <a:avLst>
              <a:gd name="adj" fmla="val 5417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29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>
            <a:off x="9350354" y="1216511"/>
            <a:ext cx="122898" cy="8551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30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 userDrawn="1"/>
        </p:nvSpPr>
        <p:spPr>
          <a:xfrm flipH="1">
            <a:off x="11310256" y="5678042"/>
            <a:ext cx="881743" cy="1179958"/>
          </a:xfrm>
          <a:custGeom>
            <a:avLst/>
            <a:gdLst>
              <a:gd name="connsiteX0" fmla="*/ 0 w 1223078"/>
              <a:gd name="connsiteY0" fmla="*/ 0 h 1636736"/>
              <a:gd name="connsiteX1" fmla="*/ 1223078 w 1223078"/>
              <a:gd name="connsiteY1" fmla="*/ 1223078 h 1636736"/>
              <a:gd name="connsiteX2" fmla="*/ 1168091 w 1223078"/>
              <a:gd name="connsiteY2" fmla="*/ 1586784 h 1636736"/>
              <a:gd name="connsiteX3" fmla="*/ 1149808 w 1223078"/>
              <a:gd name="connsiteY3" fmla="*/ 1636736 h 1636736"/>
              <a:gd name="connsiteX4" fmla="*/ 423506 w 1223078"/>
              <a:gd name="connsiteY4" fmla="*/ 1636736 h 1636736"/>
              <a:gd name="connsiteX5" fmla="*/ 491419 w 1223078"/>
              <a:gd name="connsiteY5" fmla="*/ 1554425 h 1636736"/>
              <a:gd name="connsiteX6" fmla="*/ 592631 w 1223078"/>
              <a:gd name="connsiteY6" fmla="*/ 1223079 h 1636736"/>
              <a:gd name="connsiteX7" fmla="*/ 1 w 1223078"/>
              <a:gd name="connsiteY7" fmla="*/ 630449 h 1636736"/>
              <a:gd name="connsiteX8" fmla="*/ 0 w 1223078"/>
              <a:gd name="connsiteY8" fmla="*/ 630449 h 163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78" h="1636736">
                <a:moveTo>
                  <a:pt x="0" y="0"/>
                </a:moveTo>
                <a:cubicBezTo>
                  <a:pt x="675487" y="0"/>
                  <a:pt x="1223078" y="547591"/>
                  <a:pt x="1223078" y="1223078"/>
                </a:cubicBezTo>
                <a:cubicBezTo>
                  <a:pt x="1223078" y="1349732"/>
                  <a:pt x="1203827" y="1471890"/>
                  <a:pt x="1168091" y="1586784"/>
                </a:cubicBezTo>
                <a:lnTo>
                  <a:pt x="1149808" y="1636736"/>
                </a:lnTo>
                <a:lnTo>
                  <a:pt x="423506" y="1636736"/>
                </a:lnTo>
                <a:lnTo>
                  <a:pt x="491419" y="1554425"/>
                </a:lnTo>
                <a:cubicBezTo>
                  <a:pt x="555319" y="1459840"/>
                  <a:pt x="592631" y="1345817"/>
                  <a:pt x="592631" y="1223079"/>
                </a:cubicBezTo>
                <a:cubicBezTo>
                  <a:pt x="592631" y="895778"/>
                  <a:pt x="327302" y="630449"/>
                  <a:pt x="1" y="630449"/>
                </a:cubicBezTo>
                <a:lnTo>
                  <a:pt x="0" y="630449"/>
                </a:lnTo>
                <a:close/>
              </a:path>
            </a:pathLst>
          </a:custGeom>
          <a:solidFill>
            <a:schemeClr val="accent2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431" name="组合 43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GrpSpPr/>
          <p:nvPr userDrawn="1"/>
        </p:nvGrpSpPr>
        <p:grpSpPr>
          <a:xfrm>
            <a:off x="8154142" y="4924248"/>
            <a:ext cx="839860" cy="223711"/>
            <a:chOff x="7805552" y="4951464"/>
            <a:chExt cx="1667700" cy="444220"/>
          </a:xfrm>
        </p:grpSpPr>
        <p:sp>
          <p:nvSpPr>
            <p:cNvPr id="432" name="木先生iPPT"/>
            <p:cNvSpPr/>
            <p:nvPr/>
          </p:nvSpPr>
          <p:spPr>
            <a:xfrm>
              <a:off x="7805552" y="4951464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3" name="木先生iPPT"/>
            <p:cNvSpPr/>
            <p:nvPr/>
          </p:nvSpPr>
          <p:spPr>
            <a:xfrm>
              <a:off x="8417291" y="4951464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34" name="木先生iPPT"/>
            <p:cNvSpPr/>
            <p:nvPr/>
          </p:nvSpPr>
          <p:spPr>
            <a:xfrm>
              <a:off x="9029030" y="4951464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921918" y="1241860"/>
            <a:ext cx="2201697" cy="292496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00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806887" y="2737230"/>
            <a:ext cx="4171950" cy="710569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zh-CN" altLang="en-US"/>
              <a:t>章节标题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06887" y="3447799"/>
            <a:ext cx="4171950" cy="339188"/>
          </a:xfrm>
        </p:spPr>
        <p:txBody>
          <a:bodyPr anchor="ctr" anchorCtr="0">
            <a:normAutofit/>
          </a:bodyPr>
          <a:lstStyle>
            <a:lvl1pPr marL="0" indent="0" algn="dist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副标题 </a:t>
            </a:r>
            <a:r>
              <a:rPr lang="en-US" altLang="zh-CN"/>
              <a:t>CHAPTER TITLE</a:t>
            </a:r>
            <a:endParaRPr lang="zh-CN" altLang="en-US"/>
          </a:p>
        </p:txBody>
      </p:sp>
      <p:sp>
        <p:nvSpPr>
          <p:cNvPr id="435" name="任意多边形: 形状 434"/>
          <p:cNvSpPr/>
          <p:nvPr userDrawn="1"/>
        </p:nvSpPr>
        <p:spPr>
          <a:xfrm>
            <a:off x="8021503" y="2732230"/>
            <a:ext cx="1105139" cy="1077129"/>
          </a:xfrm>
          <a:custGeom>
            <a:avLst/>
            <a:gdLst>
              <a:gd name="connsiteX0" fmla="*/ 634963 w 824706"/>
              <a:gd name="connsiteY0" fmla="*/ 58418 h 803804"/>
              <a:gd name="connsiteX1" fmla="*/ 502563 w 824706"/>
              <a:gd name="connsiteY1" fmla="*/ 3872 h 803804"/>
              <a:gd name="connsiteX2" fmla="*/ 500698 w 824706"/>
              <a:gd name="connsiteY2" fmla="*/ 32311 h 803804"/>
              <a:gd name="connsiteX3" fmla="*/ 568763 w 824706"/>
              <a:gd name="connsiteY3" fmla="*/ 202939 h 803804"/>
              <a:gd name="connsiteX4" fmla="*/ 502096 w 824706"/>
              <a:gd name="connsiteY4" fmla="*/ 190352 h 803804"/>
              <a:gd name="connsiteX5" fmla="*/ 335197 w 824706"/>
              <a:gd name="connsiteY5" fmla="*/ 143 h 803804"/>
              <a:gd name="connsiteX6" fmla="*/ 200466 w 824706"/>
              <a:gd name="connsiteY6" fmla="*/ 51891 h 803804"/>
              <a:gd name="connsiteX7" fmla="*/ 0 w 824706"/>
              <a:gd name="connsiteY7" fmla="*/ 405736 h 803804"/>
              <a:gd name="connsiteX8" fmla="*/ 254545 w 824706"/>
              <a:gd name="connsiteY8" fmla="*/ 786620 h 803804"/>
              <a:gd name="connsiteX9" fmla="*/ 281584 w 824706"/>
              <a:gd name="connsiteY9" fmla="*/ 755851 h 803804"/>
              <a:gd name="connsiteX10" fmla="*/ 224242 w 824706"/>
              <a:gd name="connsiteY10" fmla="*/ 298044 h 803804"/>
              <a:gd name="connsiteX11" fmla="*/ 587877 w 824706"/>
              <a:gd name="connsiteY11" fmla="*/ 345596 h 803804"/>
              <a:gd name="connsiteX12" fmla="*/ 721210 w 824706"/>
              <a:gd name="connsiteY12" fmla="*/ 295713 h 803804"/>
              <a:gd name="connsiteX13" fmla="*/ 758506 w 824706"/>
              <a:gd name="connsiteY13" fmla="*/ 320888 h 803804"/>
              <a:gd name="connsiteX14" fmla="*/ 679252 w 824706"/>
              <a:gd name="connsiteY14" fmla="*/ 671936 h 803804"/>
              <a:gd name="connsiteX15" fmla="*/ 710487 w 824706"/>
              <a:gd name="connsiteY15" fmla="*/ 690117 h 803804"/>
              <a:gd name="connsiteX16" fmla="*/ 824706 w 824706"/>
              <a:gd name="connsiteY16" fmla="*/ 405270 h 803804"/>
              <a:gd name="connsiteX17" fmla="*/ 634963 w 824706"/>
              <a:gd name="connsiteY17" fmla="*/ 58418 h 803804"/>
              <a:gd name="connsiteX18" fmla="*/ 724473 w 824706"/>
              <a:gd name="connsiteY18" fmla="*/ 521819 h 803804"/>
              <a:gd name="connsiteX19" fmla="*/ 736128 w 824706"/>
              <a:gd name="connsiteY19" fmla="*/ 408533 h 803804"/>
              <a:gd name="connsiteX20" fmla="*/ 724940 w 824706"/>
              <a:gd name="connsiteY20" fmla="*/ 387088 h 803804"/>
              <a:gd name="connsiteX21" fmla="*/ 634963 w 824706"/>
              <a:gd name="connsiteY21" fmla="*/ 403871 h 803804"/>
              <a:gd name="connsiteX22" fmla="*/ 304894 w 824706"/>
              <a:gd name="connsiteY22" fmla="*/ 373102 h 803804"/>
              <a:gd name="connsiteX23" fmla="*/ 268064 w 824706"/>
              <a:gd name="connsiteY23" fmla="*/ 415060 h 803804"/>
              <a:gd name="connsiteX24" fmla="*/ 253612 w 824706"/>
              <a:gd name="connsiteY24" fmla="*/ 540001 h 803804"/>
              <a:gd name="connsiteX25" fmla="*/ 457808 w 824706"/>
              <a:gd name="connsiteY25" fmla="*/ 600607 h 803804"/>
              <a:gd name="connsiteX26" fmla="*/ 457808 w 824706"/>
              <a:gd name="connsiteY26" fmla="*/ 600607 h 803804"/>
              <a:gd name="connsiteX27" fmla="*/ 379020 w 824706"/>
              <a:gd name="connsiteY27" fmla="*/ 798275 h 803804"/>
              <a:gd name="connsiteX28" fmla="*/ 379486 w 824706"/>
              <a:gd name="connsiteY28" fmla="*/ 798275 h 803804"/>
              <a:gd name="connsiteX29" fmla="*/ 379020 w 824706"/>
              <a:gd name="connsiteY29" fmla="*/ 798275 h 803804"/>
              <a:gd name="connsiteX30" fmla="*/ 550115 w 824706"/>
              <a:gd name="connsiteY30" fmla="*/ 782425 h 803804"/>
              <a:gd name="connsiteX31" fmla="*/ 626572 w 824706"/>
              <a:gd name="connsiteY31" fmla="*/ 640700 h 803804"/>
              <a:gd name="connsiteX32" fmla="*/ 646618 w 824706"/>
              <a:gd name="connsiteY32" fmla="*/ 581027 h 803804"/>
              <a:gd name="connsiteX33" fmla="*/ 691839 w 824706"/>
              <a:gd name="connsiteY33" fmla="*/ 554453 h 803804"/>
              <a:gd name="connsiteX34" fmla="*/ 724473 w 824706"/>
              <a:gd name="connsiteY34" fmla="*/ 521819 h 80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4706" h="803804">
                <a:moveTo>
                  <a:pt x="634963" y="58418"/>
                </a:moveTo>
                <a:cubicBezTo>
                  <a:pt x="632632" y="57485"/>
                  <a:pt x="574357" y="17858"/>
                  <a:pt x="502563" y="3872"/>
                </a:cubicBezTo>
                <a:cubicBezTo>
                  <a:pt x="494171" y="2008"/>
                  <a:pt x="489509" y="24851"/>
                  <a:pt x="500698" y="32311"/>
                </a:cubicBezTo>
                <a:cubicBezTo>
                  <a:pt x="542656" y="56553"/>
                  <a:pt x="611653" y="191751"/>
                  <a:pt x="568763" y="202939"/>
                </a:cubicBezTo>
                <a:cubicBezTo>
                  <a:pt x="540791" y="209932"/>
                  <a:pt x="517947" y="198744"/>
                  <a:pt x="502096" y="190352"/>
                </a:cubicBezTo>
                <a:cubicBezTo>
                  <a:pt x="434964" y="154921"/>
                  <a:pt x="413985" y="-5452"/>
                  <a:pt x="335197" y="143"/>
                </a:cubicBezTo>
                <a:cubicBezTo>
                  <a:pt x="312820" y="2008"/>
                  <a:pt x="232167" y="31378"/>
                  <a:pt x="200466" y="51891"/>
                </a:cubicBezTo>
                <a:cubicBezTo>
                  <a:pt x="80186" y="123686"/>
                  <a:pt x="0" y="255154"/>
                  <a:pt x="0" y="405736"/>
                </a:cubicBezTo>
                <a:cubicBezTo>
                  <a:pt x="0" y="577763"/>
                  <a:pt x="104895" y="724616"/>
                  <a:pt x="254545" y="786620"/>
                </a:cubicBezTo>
                <a:cubicBezTo>
                  <a:pt x="263869" y="790350"/>
                  <a:pt x="288577" y="763310"/>
                  <a:pt x="281584" y="755851"/>
                </a:cubicBezTo>
                <a:cubicBezTo>
                  <a:pt x="94638" y="572169"/>
                  <a:pt x="189277" y="326948"/>
                  <a:pt x="224242" y="298044"/>
                </a:cubicBezTo>
                <a:cubicBezTo>
                  <a:pt x="291374" y="242566"/>
                  <a:pt x="390675" y="345596"/>
                  <a:pt x="587877" y="345596"/>
                </a:cubicBezTo>
                <a:cubicBezTo>
                  <a:pt x="629369" y="345596"/>
                  <a:pt x="678786" y="330678"/>
                  <a:pt x="721210" y="295713"/>
                </a:cubicBezTo>
                <a:cubicBezTo>
                  <a:pt x="731933" y="286855"/>
                  <a:pt x="746851" y="278930"/>
                  <a:pt x="758506" y="320888"/>
                </a:cubicBezTo>
                <a:cubicBezTo>
                  <a:pt x="772026" y="366575"/>
                  <a:pt x="800464" y="505969"/>
                  <a:pt x="679252" y="671936"/>
                </a:cubicBezTo>
                <a:cubicBezTo>
                  <a:pt x="674124" y="678929"/>
                  <a:pt x="704427" y="696644"/>
                  <a:pt x="710487" y="690117"/>
                </a:cubicBezTo>
                <a:cubicBezTo>
                  <a:pt x="781350" y="615992"/>
                  <a:pt x="824706" y="515759"/>
                  <a:pt x="824706" y="405270"/>
                </a:cubicBezTo>
                <a:cubicBezTo>
                  <a:pt x="824706" y="259816"/>
                  <a:pt x="749182" y="131611"/>
                  <a:pt x="634963" y="58418"/>
                </a:cubicBezTo>
                <a:moveTo>
                  <a:pt x="724473" y="521819"/>
                </a:moveTo>
                <a:cubicBezTo>
                  <a:pt x="747783" y="466808"/>
                  <a:pt x="746385" y="443964"/>
                  <a:pt x="736128" y="408533"/>
                </a:cubicBezTo>
                <a:cubicBezTo>
                  <a:pt x="732865" y="397344"/>
                  <a:pt x="728669" y="390818"/>
                  <a:pt x="724940" y="387088"/>
                </a:cubicBezTo>
                <a:cubicBezTo>
                  <a:pt x="685779" y="363312"/>
                  <a:pt x="706758" y="383825"/>
                  <a:pt x="634963" y="403871"/>
                </a:cubicBezTo>
                <a:cubicBezTo>
                  <a:pt x="540791" y="429512"/>
                  <a:pt x="345920" y="384291"/>
                  <a:pt x="304894" y="373102"/>
                </a:cubicBezTo>
                <a:cubicBezTo>
                  <a:pt x="288577" y="368440"/>
                  <a:pt x="276456" y="389419"/>
                  <a:pt x="268064" y="415060"/>
                </a:cubicBezTo>
                <a:cubicBezTo>
                  <a:pt x="255477" y="440701"/>
                  <a:pt x="249417" y="487787"/>
                  <a:pt x="253612" y="540001"/>
                </a:cubicBezTo>
                <a:cubicBezTo>
                  <a:pt x="257808" y="589418"/>
                  <a:pt x="434031" y="600607"/>
                  <a:pt x="457808" y="600607"/>
                </a:cubicBezTo>
                <a:lnTo>
                  <a:pt x="457808" y="600607"/>
                </a:lnTo>
                <a:cubicBezTo>
                  <a:pt x="467131" y="602472"/>
                  <a:pt x="475057" y="749324"/>
                  <a:pt x="379020" y="798275"/>
                </a:cubicBezTo>
                <a:lnTo>
                  <a:pt x="379486" y="798275"/>
                </a:lnTo>
                <a:cubicBezTo>
                  <a:pt x="379486" y="798275"/>
                  <a:pt x="379020" y="798275"/>
                  <a:pt x="379020" y="798275"/>
                </a:cubicBezTo>
                <a:cubicBezTo>
                  <a:pt x="488110" y="816923"/>
                  <a:pt x="550115" y="782425"/>
                  <a:pt x="550115" y="782425"/>
                </a:cubicBezTo>
                <a:cubicBezTo>
                  <a:pt x="591607" y="763777"/>
                  <a:pt x="612586" y="696644"/>
                  <a:pt x="626572" y="640700"/>
                </a:cubicBezTo>
                <a:cubicBezTo>
                  <a:pt x="633565" y="611796"/>
                  <a:pt x="632632" y="597344"/>
                  <a:pt x="646618" y="581027"/>
                </a:cubicBezTo>
                <a:cubicBezTo>
                  <a:pt x="651280" y="575432"/>
                  <a:pt x="669462" y="565176"/>
                  <a:pt x="691839" y="554453"/>
                </a:cubicBezTo>
                <a:cubicBezTo>
                  <a:pt x="715149" y="544197"/>
                  <a:pt x="724473" y="521819"/>
                  <a:pt x="724473" y="521819"/>
                </a:cubicBezTo>
              </a:path>
            </a:pathLst>
          </a:custGeom>
          <a:solidFill>
            <a:srgbClr val="F2F2F2"/>
          </a:solidFill>
          <a:ln w="4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5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iPPT_06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/>
          <p:cNvSpPr/>
          <p:nvPr/>
        </p:nvSpPr>
        <p:spPr>
          <a:xfrm>
            <a:off x="0" y="0"/>
            <a:ext cx="12191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矩形 11"/>
          <p:cNvSpPr/>
          <p:nvPr/>
        </p:nvSpPr>
        <p:spPr>
          <a:xfrm>
            <a:off x="0" y="0"/>
            <a:ext cx="12191998" cy="6858001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188" y="5212671"/>
            <a:ext cx="1191293" cy="119129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30455" y="5165232"/>
            <a:ext cx="3311236" cy="117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/Tel:8621-22005899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/Fax:8621-56313983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Email:sales_smt@smg.cn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上海市静安区老沪太路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</a:t>
            </a: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号广视大厦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No.203,</a:t>
            </a: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Laohutai</a:t>
            </a: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Road,JingAn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Shanghai,</a:t>
            </a: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邮编</a:t>
            </a:r>
            <a:r>
              <a:rPr kumimoji="1"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/Postcode</a:t>
            </a:r>
            <a:r>
              <a:rPr kumimoji="1" lang="en-US" altLang="zh-CN"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:200072</a:t>
            </a:r>
            <a:endParaRPr kumimoji="1"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图形 21"/>
          <p:cNvGrpSpPr/>
          <p:nvPr/>
        </p:nvGrpSpPr>
        <p:grpSpPr>
          <a:xfrm>
            <a:off x="1236082" y="2106774"/>
            <a:ext cx="4902693" cy="792957"/>
            <a:chOff x="974389" y="3806733"/>
            <a:chExt cx="9311640" cy="1506057"/>
          </a:xfrm>
          <a:solidFill>
            <a:schemeClr val="bg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3305537" y="4617250"/>
              <a:ext cx="5484960" cy="692300"/>
            </a:xfrm>
            <a:custGeom>
              <a:avLst/>
              <a:gdLst>
                <a:gd name="connsiteX0" fmla="*/ 5335165 w 5484960"/>
                <a:gd name="connsiteY0" fmla="*/ 91497 h 692300"/>
                <a:gd name="connsiteX1" fmla="*/ 5392655 w 5484960"/>
                <a:gd name="connsiteY1" fmla="*/ 148986 h 692300"/>
                <a:gd name="connsiteX2" fmla="*/ 5392655 w 5484960"/>
                <a:gd name="connsiteY2" fmla="*/ 541695 h 692300"/>
                <a:gd name="connsiteX3" fmla="*/ 5335165 w 5484960"/>
                <a:gd name="connsiteY3" fmla="*/ 599184 h 692300"/>
                <a:gd name="connsiteX4" fmla="*/ 149796 w 5484960"/>
                <a:gd name="connsiteY4" fmla="*/ 599184 h 692300"/>
                <a:gd name="connsiteX5" fmla="*/ 92307 w 5484960"/>
                <a:gd name="connsiteY5" fmla="*/ 541695 h 692300"/>
                <a:gd name="connsiteX6" fmla="*/ 92307 w 5484960"/>
                <a:gd name="connsiteY6" fmla="*/ 148986 h 692300"/>
                <a:gd name="connsiteX7" fmla="*/ 149796 w 5484960"/>
                <a:gd name="connsiteY7" fmla="*/ 91497 h 692300"/>
                <a:gd name="connsiteX8" fmla="*/ 5335165 w 5484960"/>
                <a:gd name="connsiteY8" fmla="*/ 91497 h 692300"/>
                <a:gd name="connsiteX9" fmla="*/ 5335165 w 5484960"/>
                <a:gd name="connsiteY9" fmla="*/ 0 h 692300"/>
                <a:gd name="connsiteX10" fmla="*/ 149796 w 5484960"/>
                <a:gd name="connsiteY10" fmla="*/ 0 h 692300"/>
                <a:gd name="connsiteX11" fmla="*/ 0 w 5484960"/>
                <a:gd name="connsiteY11" fmla="*/ 149796 h 692300"/>
                <a:gd name="connsiteX12" fmla="*/ 0 w 5484960"/>
                <a:gd name="connsiteY12" fmla="*/ 542504 h 692300"/>
                <a:gd name="connsiteX13" fmla="*/ 149796 w 5484960"/>
                <a:gd name="connsiteY13" fmla="*/ 692300 h 692300"/>
                <a:gd name="connsiteX14" fmla="*/ 5335165 w 5484960"/>
                <a:gd name="connsiteY14" fmla="*/ 692300 h 692300"/>
                <a:gd name="connsiteX15" fmla="*/ 5484961 w 5484960"/>
                <a:gd name="connsiteY15" fmla="*/ 542504 h 692300"/>
                <a:gd name="connsiteX16" fmla="*/ 5484961 w 5484960"/>
                <a:gd name="connsiteY16" fmla="*/ 149796 h 692300"/>
                <a:gd name="connsiteX17" fmla="*/ 5335165 w 5484960"/>
                <a:gd name="connsiteY17" fmla="*/ 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84960" h="692300">
                  <a:moveTo>
                    <a:pt x="5335165" y="91497"/>
                  </a:moveTo>
                  <a:cubicBezTo>
                    <a:pt x="5366744" y="91497"/>
                    <a:pt x="5392655" y="117408"/>
                    <a:pt x="5392655" y="148986"/>
                  </a:cubicBezTo>
                  <a:lnTo>
                    <a:pt x="5392655" y="541695"/>
                  </a:lnTo>
                  <a:cubicBezTo>
                    <a:pt x="5392655" y="573273"/>
                    <a:pt x="5366744" y="599184"/>
                    <a:pt x="5335165" y="599184"/>
                  </a:cubicBezTo>
                  <a:lnTo>
                    <a:pt x="149796" y="599184"/>
                  </a:lnTo>
                  <a:cubicBezTo>
                    <a:pt x="118217" y="599184"/>
                    <a:pt x="92307" y="573273"/>
                    <a:pt x="92307" y="541695"/>
                  </a:cubicBezTo>
                  <a:lnTo>
                    <a:pt x="92307" y="148986"/>
                  </a:lnTo>
                  <a:cubicBezTo>
                    <a:pt x="92307" y="117408"/>
                    <a:pt x="118217" y="91497"/>
                    <a:pt x="149796" y="91497"/>
                  </a:cubicBezTo>
                  <a:lnTo>
                    <a:pt x="5335165" y="91497"/>
                  </a:lnTo>
                  <a:moveTo>
                    <a:pt x="5335165" y="0"/>
                  </a:moveTo>
                  <a:lnTo>
                    <a:pt x="149796" y="0"/>
                  </a:lnTo>
                  <a:cubicBezTo>
                    <a:pt x="67206" y="0"/>
                    <a:pt x="0" y="67206"/>
                    <a:pt x="0" y="149796"/>
                  </a:cubicBezTo>
                  <a:lnTo>
                    <a:pt x="0" y="542504"/>
                  </a:lnTo>
                  <a:cubicBezTo>
                    <a:pt x="0" y="625095"/>
                    <a:pt x="67206" y="692300"/>
                    <a:pt x="149796" y="692300"/>
                  </a:cubicBezTo>
                  <a:lnTo>
                    <a:pt x="5335165" y="692300"/>
                  </a:lnTo>
                  <a:cubicBezTo>
                    <a:pt x="5417755" y="692300"/>
                    <a:pt x="5484961" y="625095"/>
                    <a:pt x="5484961" y="542504"/>
                  </a:cubicBezTo>
                  <a:lnTo>
                    <a:pt x="5484961" y="149796"/>
                  </a:lnTo>
                  <a:cubicBezTo>
                    <a:pt x="5484961" y="66396"/>
                    <a:pt x="5417755" y="0"/>
                    <a:pt x="5335165" y="0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74389" y="4617250"/>
              <a:ext cx="371655" cy="692300"/>
            </a:xfrm>
            <a:custGeom>
              <a:avLst/>
              <a:gdLst>
                <a:gd name="connsiteX0" fmla="*/ 255058 w 371655"/>
                <a:gd name="connsiteY0" fmla="*/ 123885 h 692300"/>
                <a:gd name="connsiteX1" fmla="*/ 255058 w 371655"/>
                <a:gd name="connsiteY1" fmla="*/ 692300 h 692300"/>
                <a:gd name="connsiteX2" fmla="*/ 116598 w 371655"/>
                <a:gd name="connsiteY2" fmla="*/ 692300 h 692300"/>
                <a:gd name="connsiteX3" fmla="*/ 116598 w 371655"/>
                <a:gd name="connsiteY3" fmla="*/ 123885 h 692300"/>
                <a:gd name="connsiteX4" fmla="*/ 0 w 371655"/>
                <a:gd name="connsiteY4" fmla="*/ 123885 h 692300"/>
                <a:gd name="connsiteX5" fmla="*/ 0 w 371655"/>
                <a:gd name="connsiteY5" fmla="*/ 0 h 692300"/>
                <a:gd name="connsiteX6" fmla="*/ 371656 w 371655"/>
                <a:gd name="connsiteY6" fmla="*/ 0 h 692300"/>
                <a:gd name="connsiteX7" fmla="*/ 371656 w 371655"/>
                <a:gd name="connsiteY7" fmla="*/ 123885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2300">
                  <a:moveTo>
                    <a:pt x="255058" y="123885"/>
                  </a:moveTo>
                  <a:lnTo>
                    <a:pt x="255058" y="692300"/>
                  </a:lnTo>
                  <a:lnTo>
                    <a:pt x="116598" y="692300"/>
                  </a:lnTo>
                  <a:lnTo>
                    <a:pt x="116598" y="123885"/>
                  </a:lnTo>
                  <a:lnTo>
                    <a:pt x="0" y="12388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3885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418918" y="4617250"/>
              <a:ext cx="391088" cy="692300"/>
            </a:xfrm>
            <a:custGeom>
              <a:avLst/>
              <a:gdLst>
                <a:gd name="connsiteX0" fmla="*/ 253439 w 391088"/>
                <a:gd name="connsiteY0" fmla="*/ 692300 h 692300"/>
                <a:gd name="connsiteX1" fmla="*/ 253439 w 391088"/>
                <a:gd name="connsiteY1" fmla="*/ 402425 h 692300"/>
                <a:gd name="connsiteX2" fmla="*/ 138460 w 391088"/>
                <a:gd name="connsiteY2" fmla="*/ 402425 h 692300"/>
                <a:gd name="connsiteX3" fmla="*/ 138460 w 391088"/>
                <a:gd name="connsiteY3" fmla="*/ 692300 h 692300"/>
                <a:gd name="connsiteX4" fmla="*/ 0 w 391088"/>
                <a:gd name="connsiteY4" fmla="*/ 692300 h 692300"/>
                <a:gd name="connsiteX5" fmla="*/ 0 w 391088"/>
                <a:gd name="connsiteY5" fmla="*/ 0 h 692300"/>
                <a:gd name="connsiteX6" fmla="*/ 138460 w 391088"/>
                <a:gd name="connsiteY6" fmla="*/ 0 h 692300"/>
                <a:gd name="connsiteX7" fmla="*/ 138460 w 391088"/>
                <a:gd name="connsiteY7" fmla="*/ 277730 h 692300"/>
                <a:gd name="connsiteX8" fmla="*/ 253439 w 391088"/>
                <a:gd name="connsiteY8" fmla="*/ 277730 h 692300"/>
                <a:gd name="connsiteX9" fmla="*/ 253439 w 391088"/>
                <a:gd name="connsiteY9" fmla="*/ 0 h 692300"/>
                <a:gd name="connsiteX10" fmla="*/ 391089 w 391088"/>
                <a:gd name="connsiteY10" fmla="*/ 0 h 692300"/>
                <a:gd name="connsiteX11" fmla="*/ 391089 w 391088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088" h="692300">
                  <a:moveTo>
                    <a:pt x="253439" y="692300"/>
                  </a:moveTo>
                  <a:lnTo>
                    <a:pt x="253439" y="402425"/>
                  </a:lnTo>
                  <a:lnTo>
                    <a:pt x="138460" y="402425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38460" y="0"/>
                  </a:lnTo>
                  <a:lnTo>
                    <a:pt x="138460" y="277730"/>
                  </a:lnTo>
                  <a:lnTo>
                    <a:pt x="253439" y="277730"/>
                  </a:lnTo>
                  <a:lnTo>
                    <a:pt x="253439" y="0"/>
                  </a:lnTo>
                  <a:lnTo>
                    <a:pt x="391089" y="0"/>
                  </a:lnTo>
                  <a:lnTo>
                    <a:pt x="391089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916888" y="4617250"/>
              <a:ext cx="319834" cy="692300"/>
            </a:xfrm>
            <a:custGeom>
              <a:avLst/>
              <a:gdLst>
                <a:gd name="connsiteX0" fmla="*/ 0 w 319834"/>
                <a:gd name="connsiteY0" fmla="*/ 692300 h 692300"/>
                <a:gd name="connsiteX1" fmla="*/ 0 w 319834"/>
                <a:gd name="connsiteY1" fmla="*/ 0 h 692300"/>
                <a:gd name="connsiteX2" fmla="*/ 319835 w 319834"/>
                <a:gd name="connsiteY2" fmla="*/ 0 h 692300"/>
                <a:gd name="connsiteX3" fmla="*/ 319835 w 319834"/>
                <a:gd name="connsiteY3" fmla="*/ 123885 h 692300"/>
                <a:gd name="connsiteX4" fmla="*/ 138460 w 319834"/>
                <a:gd name="connsiteY4" fmla="*/ 123885 h 692300"/>
                <a:gd name="connsiteX5" fmla="*/ 138460 w 319834"/>
                <a:gd name="connsiteY5" fmla="*/ 280969 h 692300"/>
                <a:gd name="connsiteX6" fmla="*/ 293924 w 319834"/>
                <a:gd name="connsiteY6" fmla="*/ 280969 h 692300"/>
                <a:gd name="connsiteX7" fmla="*/ 293924 w 319834"/>
                <a:gd name="connsiteY7" fmla="*/ 405664 h 692300"/>
                <a:gd name="connsiteX8" fmla="*/ 138460 w 319834"/>
                <a:gd name="connsiteY8" fmla="*/ 405664 h 692300"/>
                <a:gd name="connsiteX9" fmla="*/ 138460 w 319834"/>
                <a:gd name="connsiteY9" fmla="*/ 567605 h 692300"/>
                <a:gd name="connsiteX10" fmla="*/ 319835 w 319834"/>
                <a:gd name="connsiteY10" fmla="*/ 567605 h 692300"/>
                <a:gd name="connsiteX11" fmla="*/ 319835 w 319834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834" h="692300">
                  <a:moveTo>
                    <a:pt x="0" y="692300"/>
                  </a:moveTo>
                  <a:lnTo>
                    <a:pt x="0" y="0"/>
                  </a:lnTo>
                  <a:lnTo>
                    <a:pt x="319835" y="0"/>
                  </a:lnTo>
                  <a:lnTo>
                    <a:pt x="319835" y="123885"/>
                  </a:lnTo>
                  <a:lnTo>
                    <a:pt x="138460" y="123885"/>
                  </a:lnTo>
                  <a:lnTo>
                    <a:pt x="138460" y="280969"/>
                  </a:lnTo>
                  <a:lnTo>
                    <a:pt x="293924" y="280969"/>
                  </a:lnTo>
                  <a:lnTo>
                    <a:pt x="293924" y="405664"/>
                  </a:lnTo>
                  <a:lnTo>
                    <a:pt x="138460" y="405664"/>
                  </a:lnTo>
                  <a:lnTo>
                    <a:pt x="138460" y="567605"/>
                  </a:lnTo>
                  <a:lnTo>
                    <a:pt x="319835" y="567605"/>
                  </a:lnTo>
                  <a:lnTo>
                    <a:pt x="319835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436721" y="4617250"/>
              <a:ext cx="757076" cy="692300"/>
            </a:xfrm>
            <a:custGeom>
              <a:avLst/>
              <a:gdLst>
                <a:gd name="connsiteX0" fmla="*/ 612139 w 757076"/>
                <a:gd name="connsiteY0" fmla="*/ 692300 h 692300"/>
                <a:gd name="connsiteX1" fmla="*/ 468011 w 757076"/>
                <a:gd name="connsiteY1" fmla="*/ 692300 h 692300"/>
                <a:gd name="connsiteX2" fmla="*/ 378943 w 757076"/>
                <a:gd name="connsiteY2" fmla="*/ 202427 h 692300"/>
                <a:gd name="connsiteX3" fmla="*/ 289066 w 757076"/>
                <a:gd name="connsiteY3" fmla="*/ 692300 h 692300"/>
                <a:gd name="connsiteX4" fmla="*/ 144938 w 757076"/>
                <a:gd name="connsiteY4" fmla="*/ 692300 h 692300"/>
                <a:gd name="connsiteX5" fmla="*/ 0 w 757076"/>
                <a:gd name="connsiteY5" fmla="*/ 0 h 692300"/>
                <a:gd name="connsiteX6" fmla="*/ 152225 w 757076"/>
                <a:gd name="connsiteY6" fmla="*/ 0 h 692300"/>
                <a:gd name="connsiteX7" fmla="*/ 217002 w 757076"/>
                <a:gd name="connsiteY7" fmla="*/ 489064 h 692300"/>
                <a:gd name="connsiteX8" fmla="*/ 302831 w 757076"/>
                <a:gd name="connsiteY8" fmla="*/ 0 h 692300"/>
                <a:gd name="connsiteX9" fmla="*/ 454246 w 757076"/>
                <a:gd name="connsiteY9" fmla="*/ 0 h 692300"/>
                <a:gd name="connsiteX10" fmla="*/ 540075 w 757076"/>
                <a:gd name="connsiteY10" fmla="*/ 489064 h 692300"/>
                <a:gd name="connsiteX11" fmla="*/ 605661 w 757076"/>
                <a:gd name="connsiteY11" fmla="*/ 0 h 692300"/>
                <a:gd name="connsiteX12" fmla="*/ 757077 w 757076"/>
                <a:gd name="connsiteY12" fmla="*/ 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7076" h="692300">
                  <a:moveTo>
                    <a:pt x="612139" y="692300"/>
                  </a:moveTo>
                  <a:lnTo>
                    <a:pt x="468011" y="692300"/>
                  </a:lnTo>
                  <a:lnTo>
                    <a:pt x="378943" y="202427"/>
                  </a:lnTo>
                  <a:lnTo>
                    <a:pt x="289066" y="692300"/>
                  </a:lnTo>
                  <a:lnTo>
                    <a:pt x="144938" y="692300"/>
                  </a:lnTo>
                  <a:lnTo>
                    <a:pt x="0" y="0"/>
                  </a:lnTo>
                  <a:lnTo>
                    <a:pt x="152225" y="0"/>
                  </a:lnTo>
                  <a:lnTo>
                    <a:pt x="217002" y="489064"/>
                  </a:lnTo>
                  <a:lnTo>
                    <a:pt x="302831" y="0"/>
                  </a:lnTo>
                  <a:lnTo>
                    <a:pt x="454246" y="0"/>
                  </a:lnTo>
                  <a:lnTo>
                    <a:pt x="540075" y="489064"/>
                  </a:lnTo>
                  <a:lnTo>
                    <a:pt x="605661" y="0"/>
                  </a:lnTo>
                  <a:lnTo>
                    <a:pt x="757077" y="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989686" y="4616441"/>
              <a:ext cx="412950" cy="693110"/>
            </a:xfrm>
            <a:custGeom>
              <a:avLst/>
              <a:gdLst>
                <a:gd name="connsiteX0" fmla="*/ 268823 w 412950"/>
                <a:gd name="connsiteY0" fmla="*/ 693110 h 693110"/>
                <a:gd name="connsiteX1" fmla="*/ 183803 w 412950"/>
                <a:gd name="connsiteY1" fmla="*/ 423477 h 693110"/>
                <a:gd name="connsiteX2" fmla="*/ 138460 w 412950"/>
                <a:gd name="connsiteY2" fmla="*/ 423477 h 693110"/>
                <a:gd name="connsiteX3" fmla="*/ 138460 w 412950"/>
                <a:gd name="connsiteY3" fmla="*/ 693110 h 693110"/>
                <a:gd name="connsiteX4" fmla="*/ 0 w 412950"/>
                <a:gd name="connsiteY4" fmla="*/ 693110 h 693110"/>
                <a:gd name="connsiteX5" fmla="*/ 0 w 412950"/>
                <a:gd name="connsiteY5" fmla="*/ 0 h 693110"/>
                <a:gd name="connsiteX6" fmla="*/ 197568 w 412950"/>
                <a:gd name="connsiteY6" fmla="*/ 0 h 693110"/>
                <a:gd name="connsiteX7" fmla="*/ 390279 w 412950"/>
                <a:gd name="connsiteY7" fmla="*/ 211334 h 693110"/>
                <a:gd name="connsiteX8" fmla="*/ 311738 w 412950"/>
                <a:gd name="connsiteY8" fmla="*/ 393518 h 693110"/>
                <a:gd name="connsiteX9" fmla="*/ 412951 w 412950"/>
                <a:gd name="connsiteY9" fmla="*/ 693110 h 693110"/>
                <a:gd name="connsiteX10" fmla="*/ 268823 w 412950"/>
                <a:gd name="connsiteY10" fmla="*/ 693110 h 693110"/>
                <a:gd name="connsiteX11" fmla="*/ 196759 w 412950"/>
                <a:gd name="connsiteY11" fmla="*/ 124695 h 693110"/>
                <a:gd name="connsiteX12" fmla="*/ 138460 w 412950"/>
                <a:gd name="connsiteY12" fmla="*/ 124695 h 693110"/>
                <a:gd name="connsiteX13" fmla="*/ 138460 w 412950"/>
                <a:gd name="connsiteY13" fmla="*/ 299592 h 693110"/>
                <a:gd name="connsiteX14" fmla="*/ 196759 w 412950"/>
                <a:gd name="connsiteY14" fmla="*/ 299592 h 693110"/>
                <a:gd name="connsiteX15" fmla="*/ 252628 w 412950"/>
                <a:gd name="connsiteY15" fmla="*/ 212143 h 693110"/>
                <a:gd name="connsiteX16" fmla="*/ 196759 w 412950"/>
                <a:gd name="connsiteY16" fmla="*/ 124695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950" h="693110">
                  <a:moveTo>
                    <a:pt x="268823" y="693110"/>
                  </a:moveTo>
                  <a:lnTo>
                    <a:pt x="183803" y="423477"/>
                  </a:lnTo>
                  <a:lnTo>
                    <a:pt x="138460" y="423477"/>
                  </a:lnTo>
                  <a:lnTo>
                    <a:pt x="138460" y="693110"/>
                  </a:lnTo>
                  <a:lnTo>
                    <a:pt x="0" y="693110"/>
                  </a:lnTo>
                  <a:lnTo>
                    <a:pt x="0" y="0"/>
                  </a:lnTo>
                  <a:lnTo>
                    <a:pt x="197568" y="0"/>
                  </a:lnTo>
                  <a:cubicBezTo>
                    <a:pt x="348174" y="0"/>
                    <a:pt x="390279" y="78542"/>
                    <a:pt x="390279" y="211334"/>
                  </a:cubicBezTo>
                  <a:cubicBezTo>
                    <a:pt x="390279" y="285017"/>
                    <a:pt x="378943" y="351413"/>
                    <a:pt x="311738" y="393518"/>
                  </a:cubicBezTo>
                  <a:lnTo>
                    <a:pt x="412951" y="693110"/>
                  </a:lnTo>
                  <a:lnTo>
                    <a:pt x="268823" y="693110"/>
                  </a:lnTo>
                  <a:close/>
                  <a:moveTo>
                    <a:pt x="196759" y="124695"/>
                  </a:moveTo>
                  <a:lnTo>
                    <a:pt x="138460" y="124695"/>
                  </a:lnTo>
                  <a:lnTo>
                    <a:pt x="138460" y="299592"/>
                  </a:lnTo>
                  <a:lnTo>
                    <a:pt x="196759" y="299592"/>
                  </a:lnTo>
                  <a:cubicBezTo>
                    <a:pt x="249390" y="299592"/>
                    <a:pt x="252628" y="251819"/>
                    <a:pt x="252628" y="212143"/>
                  </a:cubicBezTo>
                  <a:cubicBezTo>
                    <a:pt x="252628" y="172468"/>
                    <a:pt x="249390" y="124695"/>
                    <a:pt x="196759" y="124695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485227" y="4617250"/>
              <a:ext cx="319025" cy="692300"/>
            </a:xfrm>
            <a:custGeom>
              <a:avLst/>
              <a:gdLst>
                <a:gd name="connsiteX0" fmla="*/ 0 w 319025"/>
                <a:gd name="connsiteY0" fmla="*/ 692300 h 692300"/>
                <a:gd name="connsiteX1" fmla="*/ 0 w 319025"/>
                <a:gd name="connsiteY1" fmla="*/ 0 h 692300"/>
                <a:gd name="connsiteX2" fmla="*/ 137650 w 319025"/>
                <a:gd name="connsiteY2" fmla="*/ 0 h 692300"/>
                <a:gd name="connsiteX3" fmla="*/ 137650 w 319025"/>
                <a:gd name="connsiteY3" fmla="*/ 567605 h 692300"/>
                <a:gd name="connsiteX4" fmla="*/ 319025 w 319025"/>
                <a:gd name="connsiteY4" fmla="*/ 567605 h 692300"/>
                <a:gd name="connsiteX5" fmla="*/ 319025 w 319025"/>
                <a:gd name="connsiteY5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025" h="692300">
                  <a:moveTo>
                    <a:pt x="0" y="692300"/>
                  </a:moveTo>
                  <a:lnTo>
                    <a:pt x="0" y="0"/>
                  </a:lnTo>
                  <a:lnTo>
                    <a:pt x="137650" y="0"/>
                  </a:lnTo>
                  <a:lnTo>
                    <a:pt x="137650" y="567605"/>
                  </a:lnTo>
                  <a:lnTo>
                    <a:pt x="319025" y="567605"/>
                  </a:lnTo>
                  <a:lnTo>
                    <a:pt x="319025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886033" y="4616441"/>
              <a:ext cx="400031" cy="693110"/>
            </a:xfrm>
            <a:custGeom>
              <a:avLst/>
              <a:gdLst>
                <a:gd name="connsiteX0" fmla="*/ 348174 w 400031"/>
                <a:gd name="connsiteY0" fmla="*/ 625904 h 693110"/>
                <a:gd name="connsiteX1" fmla="*/ 195950 w 400031"/>
                <a:gd name="connsiteY1" fmla="*/ 693110 h 693110"/>
                <a:gd name="connsiteX2" fmla="*/ 0 w 400031"/>
                <a:gd name="connsiteY2" fmla="*/ 693110 h 693110"/>
                <a:gd name="connsiteX3" fmla="*/ 0 w 400031"/>
                <a:gd name="connsiteY3" fmla="*/ 0 h 693110"/>
                <a:gd name="connsiteX4" fmla="*/ 195950 w 400031"/>
                <a:gd name="connsiteY4" fmla="*/ 0 h 693110"/>
                <a:gd name="connsiteX5" fmla="*/ 348174 w 400031"/>
                <a:gd name="connsiteY5" fmla="*/ 67206 h 693110"/>
                <a:gd name="connsiteX6" fmla="*/ 399996 w 400031"/>
                <a:gd name="connsiteY6" fmla="*/ 346555 h 693110"/>
                <a:gd name="connsiteX7" fmla="*/ 348174 w 400031"/>
                <a:gd name="connsiteY7" fmla="*/ 625904 h 693110"/>
                <a:gd name="connsiteX8" fmla="*/ 244532 w 400031"/>
                <a:gd name="connsiteY8" fmla="*/ 155464 h 693110"/>
                <a:gd name="connsiteX9" fmla="*/ 192711 w 400031"/>
                <a:gd name="connsiteY9" fmla="*/ 125505 h 693110"/>
                <a:gd name="connsiteX10" fmla="*/ 138460 w 400031"/>
                <a:gd name="connsiteY10" fmla="*/ 125505 h 693110"/>
                <a:gd name="connsiteX11" fmla="*/ 138460 w 400031"/>
                <a:gd name="connsiteY11" fmla="*/ 569225 h 693110"/>
                <a:gd name="connsiteX12" fmla="*/ 192711 w 400031"/>
                <a:gd name="connsiteY12" fmla="*/ 569225 h 693110"/>
                <a:gd name="connsiteX13" fmla="*/ 244532 w 400031"/>
                <a:gd name="connsiteY13" fmla="*/ 539266 h 693110"/>
                <a:gd name="connsiteX14" fmla="*/ 260727 w 400031"/>
                <a:gd name="connsiteY14" fmla="*/ 346555 h 693110"/>
                <a:gd name="connsiteX15" fmla="*/ 244532 w 400031"/>
                <a:gd name="connsiteY15" fmla="*/ 155464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0031" h="693110">
                  <a:moveTo>
                    <a:pt x="348174" y="625904"/>
                  </a:moveTo>
                  <a:cubicBezTo>
                    <a:pt x="317406" y="661531"/>
                    <a:pt x="274491" y="693110"/>
                    <a:pt x="195950" y="693110"/>
                  </a:cubicBezTo>
                  <a:lnTo>
                    <a:pt x="0" y="693110"/>
                  </a:lnTo>
                  <a:lnTo>
                    <a:pt x="0" y="0"/>
                  </a:lnTo>
                  <a:lnTo>
                    <a:pt x="195950" y="0"/>
                  </a:lnTo>
                  <a:cubicBezTo>
                    <a:pt x="273682" y="0"/>
                    <a:pt x="316596" y="30769"/>
                    <a:pt x="348174" y="67206"/>
                  </a:cubicBezTo>
                  <a:cubicBezTo>
                    <a:pt x="403235" y="131173"/>
                    <a:pt x="399996" y="255868"/>
                    <a:pt x="399996" y="346555"/>
                  </a:cubicBezTo>
                  <a:cubicBezTo>
                    <a:pt x="399996" y="437242"/>
                    <a:pt x="403235" y="561937"/>
                    <a:pt x="348174" y="625904"/>
                  </a:cubicBezTo>
                  <a:moveTo>
                    <a:pt x="244532" y="155464"/>
                  </a:moveTo>
                  <a:cubicBezTo>
                    <a:pt x="235625" y="137650"/>
                    <a:pt x="218621" y="125505"/>
                    <a:pt x="192711" y="125505"/>
                  </a:cubicBezTo>
                  <a:lnTo>
                    <a:pt x="138460" y="125505"/>
                  </a:lnTo>
                  <a:lnTo>
                    <a:pt x="138460" y="569225"/>
                  </a:lnTo>
                  <a:lnTo>
                    <a:pt x="192711" y="569225"/>
                  </a:lnTo>
                  <a:cubicBezTo>
                    <a:pt x="217812" y="569225"/>
                    <a:pt x="235625" y="556269"/>
                    <a:pt x="244532" y="539266"/>
                  </a:cubicBezTo>
                  <a:cubicBezTo>
                    <a:pt x="260727" y="506877"/>
                    <a:pt x="260727" y="423477"/>
                    <a:pt x="260727" y="346555"/>
                  </a:cubicBezTo>
                  <a:cubicBezTo>
                    <a:pt x="261536" y="268823"/>
                    <a:pt x="261536" y="187043"/>
                    <a:pt x="244532" y="155464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88089" y="3807542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7391" y="124695"/>
                    <a:pt x="164436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8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012" y="568415"/>
                    <a:pt x="372530" y="624285"/>
                    <a:pt x="336903" y="658293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443144" y="3807542"/>
              <a:ext cx="407412" cy="707684"/>
            </a:xfrm>
            <a:custGeom>
              <a:avLst/>
              <a:gdLst>
                <a:gd name="connsiteX0" fmla="*/ 355527 w 407412"/>
                <a:gd name="connsiteY0" fmla="*/ 638860 h 707684"/>
                <a:gd name="connsiteX1" fmla="*/ 202492 w 407412"/>
                <a:gd name="connsiteY1" fmla="*/ 707685 h 707684"/>
                <a:gd name="connsiteX2" fmla="*/ 51886 w 407412"/>
                <a:gd name="connsiteY2" fmla="*/ 638860 h 707684"/>
                <a:gd name="connsiteX3" fmla="*/ 65 w 407412"/>
                <a:gd name="connsiteY3" fmla="*/ 353842 h 707684"/>
                <a:gd name="connsiteX4" fmla="*/ 51886 w 407412"/>
                <a:gd name="connsiteY4" fmla="*/ 68825 h 707684"/>
                <a:gd name="connsiteX5" fmla="*/ 202492 w 407412"/>
                <a:gd name="connsiteY5" fmla="*/ 0 h 707684"/>
                <a:gd name="connsiteX6" fmla="*/ 355527 w 407412"/>
                <a:gd name="connsiteY6" fmla="*/ 68825 h 707684"/>
                <a:gd name="connsiteX7" fmla="*/ 407348 w 407412"/>
                <a:gd name="connsiteY7" fmla="*/ 353842 h 707684"/>
                <a:gd name="connsiteX8" fmla="*/ 355527 w 407412"/>
                <a:gd name="connsiteY8" fmla="*/ 638860 h 707684"/>
                <a:gd name="connsiteX9" fmla="*/ 250265 w 407412"/>
                <a:gd name="connsiteY9" fmla="*/ 150606 h 707684"/>
                <a:gd name="connsiteX10" fmla="*/ 202492 w 407412"/>
                <a:gd name="connsiteY10" fmla="*/ 123076 h 707684"/>
                <a:gd name="connsiteX11" fmla="*/ 157148 w 407412"/>
                <a:gd name="connsiteY11" fmla="*/ 150606 h 707684"/>
                <a:gd name="connsiteX12" fmla="*/ 138525 w 407412"/>
                <a:gd name="connsiteY12" fmla="*/ 353033 h 707684"/>
                <a:gd name="connsiteX13" fmla="*/ 157148 w 407412"/>
                <a:gd name="connsiteY13" fmla="*/ 555460 h 707684"/>
                <a:gd name="connsiteX14" fmla="*/ 202492 w 407412"/>
                <a:gd name="connsiteY14" fmla="*/ 582990 h 707684"/>
                <a:gd name="connsiteX15" fmla="*/ 250265 w 407412"/>
                <a:gd name="connsiteY15" fmla="*/ 555460 h 707684"/>
                <a:gd name="connsiteX16" fmla="*/ 268888 w 407412"/>
                <a:gd name="connsiteY16" fmla="*/ 353033 h 707684"/>
                <a:gd name="connsiteX17" fmla="*/ 250265 w 407412"/>
                <a:gd name="connsiteY17" fmla="*/ 150606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7412" h="707684">
                  <a:moveTo>
                    <a:pt x="355527" y="638860"/>
                  </a:moveTo>
                  <a:cubicBezTo>
                    <a:pt x="323138" y="676916"/>
                    <a:pt x="280224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5" y="30769"/>
                    <a:pt x="124760" y="0"/>
                    <a:pt x="202492" y="0"/>
                  </a:cubicBezTo>
                  <a:cubicBezTo>
                    <a:pt x="280224" y="0"/>
                    <a:pt x="323138" y="30769"/>
                    <a:pt x="355527" y="68825"/>
                  </a:cubicBezTo>
                  <a:cubicBezTo>
                    <a:pt x="411396" y="135221"/>
                    <a:pt x="407348" y="260726"/>
                    <a:pt x="407348" y="353842"/>
                  </a:cubicBezTo>
                  <a:cubicBezTo>
                    <a:pt x="407348" y="446959"/>
                    <a:pt x="410587" y="572464"/>
                    <a:pt x="355527" y="638860"/>
                  </a:cubicBezTo>
                  <a:moveTo>
                    <a:pt x="250265" y="150606"/>
                  </a:moveTo>
                  <a:cubicBezTo>
                    <a:pt x="242168" y="135221"/>
                    <a:pt x="227593" y="123076"/>
                    <a:pt x="202492" y="123076"/>
                  </a:cubicBezTo>
                  <a:cubicBezTo>
                    <a:pt x="177391" y="123076"/>
                    <a:pt x="164436" y="134412"/>
                    <a:pt x="157148" y="150606"/>
                  </a:cubicBezTo>
                  <a:cubicBezTo>
                    <a:pt x="140954" y="182994"/>
                    <a:pt x="138525" y="269633"/>
                    <a:pt x="138525" y="353033"/>
                  </a:cubicBezTo>
                  <a:cubicBezTo>
                    <a:pt x="138525" y="436433"/>
                    <a:pt x="140144" y="523071"/>
                    <a:pt x="157148" y="555460"/>
                  </a:cubicBezTo>
                  <a:cubicBezTo>
                    <a:pt x="165245" y="570844"/>
                    <a:pt x="177391" y="582990"/>
                    <a:pt x="202492" y="582990"/>
                  </a:cubicBezTo>
                  <a:cubicBezTo>
                    <a:pt x="227593" y="582990"/>
                    <a:pt x="242168" y="571654"/>
                    <a:pt x="250265" y="555460"/>
                  </a:cubicBezTo>
                  <a:cubicBezTo>
                    <a:pt x="266459" y="523071"/>
                    <a:pt x="268888" y="436433"/>
                    <a:pt x="268888" y="353033"/>
                  </a:cubicBezTo>
                  <a:cubicBezTo>
                    <a:pt x="268888" y="269633"/>
                    <a:pt x="267268" y="182994"/>
                    <a:pt x="250265" y="150606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936321" y="3814830"/>
              <a:ext cx="403234" cy="692300"/>
            </a:xfrm>
            <a:custGeom>
              <a:avLst/>
              <a:gdLst>
                <a:gd name="connsiteX0" fmla="*/ 28582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145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82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145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2446437" y="3814830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5 w 403234"/>
                <a:gd name="connsiteY8" fmla="*/ 0 h 692300"/>
                <a:gd name="connsiteX9" fmla="*/ 403235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5" y="0"/>
                  </a:lnTo>
                  <a:lnTo>
                    <a:pt x="403235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956553" y="3814830"/>
              <a:ext cx="319024" cy="692300"/>
            </a:xfrm>
            <a:custGeom>
              <a:avLst/>
              <a:gdLst>
                <a:gd name="connsiteX0" fmla="*/ 0 w 319024"/>
                <a:gd name="connsiteY0" fmla="*/ 692300 h 692300"/>
                <a:gd name="connsiteX1" fmla="*/ 0 w 319024"/>
                <a:gd name="connsiteY1" fmla="*/ 0 h 692300"/>
                <a:gd name="connsiteX2" fmla="*/ 319025 w 319024"/>
                <a:gd name="connsiteY2" fmla="*/ 0 h 692300"/>
                <a:gd name="connsiteX3" fmla="*/ 319025 w 319024"/>
                <a:gd name="connsiteY3" fmla="*/ 123885 h 692300"/>
                <a:gd name="connsiteX4" fmla="*/ 138460 w 319024"/>
                <a:gd name="connsiteY4" fmla="*/ 123885 h 692300"/>
                <a:gd name="connsiteX5" fmla="*/ 138460 w 319024"/>
                <a:gd name="connsiteY5" fmla="*/ 280969 h 692300"/>
                <a:gd name="connsiteX6" fmla="*/ 293924 w 319024"/>
                <a:gd name="connsiteY6" fmla="*/ 280969 h 692300"/>
                <a:gd name="connsiteX7" fmla="*/ 293924 w 319024"/>
                <a:gd name="connsiteY7" fmla="*/ 405664 h 692300"/>
                <a:gd name="connsiteX8" fmla="*/ 138460 w 319024"/>
                <a:gd name="connsiteY8" fmla="*/ 405664 h 692300"/>
                <a:gd name="connsiteX9" fmla="*/ 138460 w 319024"/>
                <a:gd name="connsiteY9" fmla="*/ 567605 h 692300"/>
                <a:gd name="connsiteX10" fmla="*/ 319025 w 319024"/>
                <a:gd name="connsiteY10" fmla="*/ 567605 h 692300"/>
                <a:gd name="connsiteX11" fmla="*/ 319025 w 319024"/>
                <a:gd name="connsiteY11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024" h="692300">
                  <a:moveTo>
                    <a:pt x="0" y="692300"/>
                  </a:moveTo>
                  <a:lnTo>
                    <a:pt x="0" y="0"/>
                  </a:lnTo>
                  <a:lnTo>
                    <a:pt x="319025" y="0"/>
                  </a:lnTo>
                  <a:lnTo>
                    <a:pt x="319025" y="123885"/>
                  </a:lnTo>
                  <a:lnTo>
                    <a:pt x="138460" y="123885"/>
                  </a:lnTo>
                  <a:lnTo>
                    <a:pt x="138460" y="280969"/>
                  </a:lnTo>
                  <a:lnTo>
                    <a:pt x="293924" y="280969"/>
                  </a:lnTo>
                  <a:lnTo>
                    <a:pt x="293924" y="405664"/>
                  </a:lnTo>
                  <a:lnTo>
                    <a:pt x="138460" y="405664"/>
                  </a:lnTo>
                  <a:lnTo>
                    <a:pt x="138460" y="567605"/>
                  </a:lnTo>
                  <a:lnTo>
                    <a:pt x="319025" y="567605"/>
                  </a:lnTo>
                  <a:lnTo>
                    <a:pt x="319025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3339480" y="3807542"/>
              <a:ext cx="399250" cy="707684"/>
            </a:xfrm>
            <a:custGeom>
              <a:avLst/>
              <a:gdLst>
                <a:gd name="connsiteX0" fmla="*/ 336903 w 399250"/>
                <a:gd name="connsiteY0" fmla="*/ 658293 h 707684"/>
                <a:gd name="connsiteX1" fmla="*/ 202492 w 399250"/>
                <a:gd name="connsiteY1" fmla="*/ 707685 h 707684"/>
                <a:gd name="connsiteX2" fmla="*/ 51886 w 399250"/>
                <a:gd name="connsiteY2" fmla="*/ 638860 h 707684"/>
                <a:gd name="connsiteX3" fmla="*/ 65 w 399250"/>
                <a:gd name="connsiteY3" fmla="*/ 354652 h 707684"/>
                <a:gd name="connsiteX4" fmla="*/ 51886 w 399250"/>
                <a:gd name="connsiteY4" fmla="*/ 68825 h 707684"/>
                <a:gd name="connsiteX5" fmla="*/ 202492 w 399250"/>
                <a:gd name="connsiteY5" fmla="*/ 0 h 707684"/>
                <a:gd name="connsiteX6" fmla="*/ 336903 w 399250"/>
                <a:gd name="connsiteY6" fmla="*/ 49392 h 707684"/>
                <a:gd name="connsiteX7" fmla="*/ 398441 w 399250"/>
                <a:gd name="connsiteY7" fmla="*/ 204046 h 707684"/>
                <a:gd name="connsiteX8" fmla="*/ 259981 w 399250"/>
                <a:gd name="connsiteY8" fmla="*/ 204046 h 707684"/>
                <a:gd name="connsiteX9" fmla="*/ 249455 w 399250"/>
                <a:gd name="connsiteY9" fmla="*/ 150606 h 707684"/>
                <a:gd name="connsiteX10" fmla="*/ 202492 w 399250"/>
                <a:gd name="connsiteY10" fmla="*/ 124695 h 707684"/>
                <a:gd name="connsiteX11" fmla="*/ 157148 w 399250"/>
                <a:gd name="connsiteY11" fmla="*/ 152225 h 707684"/>
                <a:gd name="connsiteX12" fmla="*/ 138525 w 399250"/>
                <a:gd name="connsiteY12" fmla="*/ 354652 h 707684"/>
                <a:gd name="connsiteX13" fmla="*/ 157148 w 399250"/>
                <a:gd name="connsiteY13" fmla="*/ 557079 h 707684"/>
                <a:gd name="connsiteX14" fmla="*/ 202492 w 399250"/>
                <a:gd name="connsiteY14" fmla="*/ 584609 h 707684"/>
                <a:gd name="connsiteX15" fmla="*/ 250265 w 399250"/>
                <a:gd name="connsiteY15" fmla="*/ 557079 h 707684"/>
                <a:gd name="connsiteX16" fmla="*/ 260791 w 399250"/>
                <a:gd name="connsiteY16" fmla="*/ 503638 h 707684"/>
                <a:gd name="connsiteX17" fmla="*/ 399251 w 399250"/>
                <a:gd name="connsiteY17" fmla="*/ 503638 h 707684"/>
                <a:gd name="connsiteX18" fmla="*/ 336903 w 399250"/>
                <a:gd name="connsiteY18" fmla="*/ 658293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250" h="707684">
                  <a:moveTo>
                    <a:pt x="336903" y="658293"/>
                  </a:moveTo>
                  <a:cubicBezTo>
                    <a:pt x="302086" y="691491"/>
                    <a:pt x="259981" y="707685"/>
                    <a:pt x="202492" y="707685"/>
                  </a:cubicBez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174" y="572464"/>
                    <a:pt x="65" y="447769"/>
                    <a:pt x="65" y="354652"/>
                  </a:cubicBezTo>
                  <a:cubicBezTo>
                    <a:pt x="65" y="261536"/>
                    <a:pt x="-3984" y="134412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59981" y="0"/>
                    <a:pt x="302086" y="16194"/>
                    <a:pt x="336903" y="49392"/>
                  </a:cubicBezTo>
                  <a:cubicBezTo>
                    <a:pt x="372530" y="83400"/>
                    <a:pt x="395202" y="137650"/>
                    <a:pt x="398441" y="204046"/>
                  </a:cubicBezTo>
                  <a:lnTo>
                    <a:pt x="259981" y="204046"/>
                  </a:lnTo>
                  <a:cubicBezTo>
                    <a:pt x="259171" y="184613"/>
                    <a:pt x="256742" y="165180"/>
                    <a:pt x="249455" y="150606"/>
                  </a:cubicBezTo>
                  <a:cubicBezTo>
                    <a:pt x="241358" y="134412"/>
                    <a:pt x="228402" y="124695"/>
                    <a:pt x="202492" y="124695"/>
                  </a:cubicBezTo>
                  <a:cubicBezTo>
                    <a:pt x="176581" y="124695"/>
                    <a:pt x="164435" y="136031"/>
                    <a:pt x="157148" y="152225"/>
                  </a:cubicBezTo>
                  <a:cubicBezTo>
                    <a:pt x="140954" y="184613"/>
                    <a:pt x="138525" y="271252"/>
                    <a:pt x="138525" y="354652"/>
                  </a:cubicBezTo>
                  <a:cubicBezTo>
                    <a:pt x="138525" y="438052"/>
                    <a:pt x="140144" y="524691"/>
                    <a:pt x="157148" y="557079"/>
                  </a:cubicBezTo>
                  <a:cubicBezTo>
                    <a:pt x="165245" y="572464"/>
                    <a:pt x="177391" y="584609"/>
                    <a:pt x="202492" y="584609"/>
                  </a:cubicBezTo>
                  <a:cubicBezTo>
                    <a:pt x="227593" y="584609"/>
                    <a:pt x="242167" y="574083"/>
                    <a:pt x="250265" y="557079"/>
                  </a:cubicBezTo>
                  <a:cubicBezTo>
                    <a:pt x="258362" y="542504"/>
                    <a:pt x="259981" y="523071"/>
                    <a:pt x="260791" y="503638"/>
                  </a:cubicBezTo>
                  <a:lnTo>
                    <a:pt x="399251" y="503638"/>
                  </a:lnTo>
                  <a:cubicBezTo>
                    <a:pt x="396822" y="568415"/>
                    <a:pt x="373340" y="624285"/>
                    <a:pt x="336903" y="658293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3787313" y="3814830"/>
              <a:ext cx="371655" cy="692300"/>
            </a:xfrm>
            <a:custGeom>
              <a:avLst/>
              <a:gdLst>
                <a:gd name="connsiteX0" fmla="*/ 255058 w 371655"/>
                <a:gd name="connsiteY0" fmla="*/ 123885 h 692300"/>
                <a:gd name="connsiteX1" fmla="*/ 255058 w 371655"/>
                <a:gd name="connsiteY1" fmla="*/ 692300 h 692300"/>
                <a:gd name="connsiteX2" fmla="*/ 116598 w 371655"/>
                <a:gd name="connsiteY2" fmla="*/ 692300 h 692300"/>
                <a:gd name="connsiteX3" fmla="*/ 116598 w 371655"/>
                <a:gd name="connsiteY3" fmla="*/ 123885 h 692300"/>
                <a:gd name="connsiteX4" fmla="*/ 0 w 371655"/>
                <a:gd name="connsiteY4" fmla="*/ 123885 h 692300"/>
                <a:gd name="connsiteX5" fmla="*/ 0 w 371655"/>
                <a:gd name="connsiteY5" fmla="*/ 0 h 692300"/>
                <a:gd name="connsiteX6" fmla="*/ 371656 w 371655"/>
                <a:gd name="connsiteY6" fmla="*/ 0 h 692300"/>
                <a:gd name="connsiteX7" fmla="*/ 371656 w 371655"/>
                <a:gd name="connsiteY7" fmla="*/ 123885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655" h="692300">
                  <a:moveTo>
                    <a:pt x="255058" y="123885"/>
                  </a:moveTo>
                  <a:lnTo>
                    <a:pt x="255058" y="692300"/>
                  </a:lnTo>
                  <a:lnTo>
                    <a:pt x="116598" y="692300"/>
                  </a:lnTo>
                  <a:lnTo>
                    <a:pt x="116598" y="123885"/>
                  </a:lnTo>
                  <a:lnTo>
                    <a:pt x="0" y="123885"/>
                  </a:lnTo>
                  <a:lnTo>
                    <a:pt x="0" y="0"/>
                  </a:lnTo>
                  <a:lnTo>
                    <a:pt x="371656" y="0"/>
                  </a:lnTo>
                  <a:lnTo>
                    <a:pt x="371656" y="123885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4231843" y="3814830"/>
              <a:ext cx="138460" cy="693110"/>
            </a:xfrm>
            <a:custGeom>
              <a:avLst/>
              <a:gdLst>
                <a:gd name="connsiteX0" fmla="*/ 0 w 138460"/>
                <a:gd name="connsiteY0" fmla="*/ 0 h 693110"/>
                <a:gd name="connsiteX1" fmla="*/ 138460 w 138460"/>
                <a:gd name="connsiteY1" fmla="*/ 0 h 693110"/>
                <a:gd name="connsiteX2" fmla="*/ 138460 w 138460"/>
                <a:gd name="connsiteY2" fmla="*/ 693110 h 693110"/>
                <a:gd name="connsiteX3" fmla="*/ 0 w 138460"/>
                <a:gd name="connsiteY3" fmla="*/ 693110 h 69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460" h="693110">
                  <a:moveTo>
                    <a:pt x="0" y="0"/>
                  </a:moveTo>
                  <a:lnTo>
                    <a:pt x="138460" y="0"/>
                  </a:lnTo>
                  <a:lnTo>
                    <a:pt x="138460" y="693110"/>
                  </a:lnTo>
                  <a:lnTo>
                    <a:pt x="0" y="69311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477185" y="3814830"/>
              <a:ext cx="403234" cy="692300"/>
            </a:xfrm>
            <a:custGeom>
              <a:avLst/>
              <a:gdLst>
                <a:gd name="connsiteX0" fmla="*/ 285017 w 403234"/>
                <a:gd name="connsiteY0" fmla="*/ 692300 h 692300"/>
                <a:gd name="connsiteX1" fmla="*/ 138460 w 403234"/>
                <a:gd name="connsiteY1" fmla="*/ 353842 h 692300"/>
                <a:gd name="connsiteX2" fmla="*/ 138460 w 403234"/>
                <a:gd name="connsiteY2" fmla="*/ 692300 h 692300"/>
                <a:gd name="connsiteX3" fmla="*/ 0 w 403234"/>
                <a:gd name="connsiteY3" fmla="*/ 692300 h 692300"/>
                <a:gd name="connsiteX4" fmla="*/ 0 w 403234"/>
                <a:gd name="connsiteY4" fmla="*/ 0 h 692300"/>
                <a:gd name="connsiteX5" fmla="*/ 120646 w 403234"/>
                <a:gd name="connsiteY5" fmla="*/ 0 h 692300"/>
                <a:gd name="connsiteX6" fmla="*/ 264774 w 403234"/>
                <a:gd name="connsiteY6" fmla="*/ 338458 h 692300"/>
                <a:gd name="connsiteX7" fmla="*/ 264774 w 403234"/>
                <a:gd name="connsiteY7" fmla="*/ 0 h 692300"/>
                <a:gd name="connsiteX8" fmla="*/ 403234 w 403234"/>
                <a:gd name="connsiteY8" fmla="*/ 0 h 692300"/>
                <a:gd name="connsiteX9" fmla="*/ 403234 w 403234"/>
                <a:gd name="connsiteY9" fmla="*/ 692300 h 69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234" h="692300">
                  <a:moveTo>
                    <a:pt x="285017" y="692300"/>
                  </a:moveTo>
                  <a:lnTo>
                    <a:pt x="138460" y="353842"/>
                  </a:lnTo>
                  <a:lnTo>
                    <a:pt x="138460" y="692300"/>
                  </a:lnTo>
                  <a:lnTo>
                    <a:pt x="0" y="692300"/>
                  </a:lnTo>
                  <a:lnTo>
                    <a:pt x="0" y="0"/>
                  </a:lnTo>
                  <a:lnTo>
                    <a:pt x="120646" y="0"/>
                  </a:lnTo>
                  <a:lnTo>
                    <a:pt x="264774" y="338458"/>
                  </a:lnTo>
                  <a:lnTo>
                    <a:pt x="264774" y="0"/>
                  </a:lnTo>
                  <a:lnTo>
                    <a:pt x="403234" y="0"/>
                  </a:lnTo>
                  <a:lnTo>
                    <a:pt x="403234" y="692300"/>
                  </a:lnTo>
                  <a:close/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966993" y="3807542"/>
              <a:ext cx="398440" cy="707684"/>
            </a:xfrm>
            <a:custGeom>
              <a:avLst/>
              <a:gdLst>
                <a:gd name="connsiteX0" fmla="*/ 202492 w 398440"/>
                <a:gd name="connsiteY0" fmla="*/ 707685 h 707684"/>
                <a:gd name="connsiteX1" fmla="*/ 51886 w 398440"/>
                <a:gd name="connsiteY1" fmla="*/ 638860 h 707684"/>
                <a:gd name="connsiteX2" fmla="*/ 65 w 398440"/>
                <a:gd name="connsiteY2" fmla="*/ 353842 h 707684"/>
                <a:gd name="connsiteX3" fmla="*/ 51886 w 398440"/>
                <a:gd name="connsiteY3" fmla="*/ 68825 h 707684"/>
                <a:gd name="connsiteX4" fmla="*/ 202492 w 398440"/>
                <a:gd name="connsiteY4" fmla="*/ 0 h 707684"/>
                <a:gd name="connsiteX5" fmla="*/ 339332 w 398440"/>
                <a:gd name="connsiteY5" fmla="*/ 51821 h 707684"/>
                <a:gd name="connsiteX6" fmla="*/ 398441 w 398440"/>
                <a:gd name="connsiteY6" fmla="*/ 206476 h 707684"/>
                <a:gd name="connsiteX7" fmla="*/ 259981 w 398440"/>
                <a:gd name="connsiteY7" fmla="*/ 206476 h 707684"/>
                <a:gd name="connsiteX8" fmla="*/ 201682 w 398440"/>
                <a:gd name="connsiteY8" fmla="*/ 124695 h 707684"/>
                <a:gd name="connsiteX9" fmla="*/ 156339 w 398440"/>
                <a:gd name="connsiteY9" fmla="*/ 152225 h 707684"/>
                <a:gd name="connsiteX10" fmla="*/ 137715 w 398440"/>
                <a:gd name="connsiteY10" fmla="*/ 354652 h 707684"/>
                <a:gd name="connsiteX11" fmla="*/ 156339 w 398440"/>
                <a:gd name="connsiteY11" fmla="*/ 557079 h 707684"/>
                <a:gd name="connsiteX12" fmla="*/ 201682 w 398440"/>
                <a:gd name="connsiteY12" fmla="*/ 584609 h 707684"/>
                <a:gd name="connsiteX13" fmla="*/ 259981 w 398440"/>
                <a:gd name="connsiteY13" fmla="*/ 503638 h 707684"/>
                <a:gd name="connsiteX14" fmla="*/ 259981 w 398440"/>
                <a:gd name="connsiteY14" fmla="*/ 431574 h 707684"/>
                <a:gd name="connsiteX15" fmla="*/ 202492 w 398440"/>
                <a:gd name="connsiteY15" fmla="*/ 431574 h 707684"/>
                <a:gd name="connsiteX16" fmla="*/ 202492 w 398440"/>
                <a:gd name="connsiteY16" fmla="*/ 318215 h 707684"/>
                <a:gd name="connsiteX17" fmla="*/ 398441 w 398440"/>
                <a:gd name="connsiteY17" fmla="*/ 318215 h 707684"/>
                <a:gd name="connsiteX18" fmla="*/ 398441 w 398440"/>
                <a:gd name="connsiteY18" fmla="*/ 494732 h 707684"/>
                <a:gd name="connsiteX19" fmla="*/ 202492 w 398440"/>
                <a:gd name="connsiteY19" fmla="*/ 707685 h 70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8440" h="707684">
                  <a:moveTo>
                    <a:pt x="202492" y="707685"/>
                  </a:moveTo>
                  <a:cubicBezTo>
                    <a:pt x="124760" y="707685"/>
                    <a:pt x="83465" y="676916"/>
                    <a:pt x="51886" y="638860"/>
                  </a:cubicBezTo>
                  <a:cubicBezTo>
                    <a:pt x="-3984" y="572464"/>
                    <a:pt x="65" y="446959"/>
                    <a:pt x="65" y="353842"/>
                  </a:cubicBezTo>
                  <a:cubicBezTo>
                    <a:pt x="65" y="260726"/>
                    <a:pt x="-3984" y="135221"/>
                    <a:pt x="51886" y="68825"/>
                  </a:cubicBezTo>
                  <a:cubicBezTo>
                    <a:pt x="84274" y="30769"/>
                    <a:pt x="124760" y="0"/>
                    <a:pt x="202492" y="0"/>
                  </a:cubicBezTo>
                  <a:cubicBezTo>
                    <a:pt x="260791" y="0"/>
                    <a:pt x="306944" y="19433"/>
                    <a:pt x="339332" y="51821"/>
                  </a:cubicBezTo>
                  <a:cubicBezTo>
                    <a:pt x="376579" y="89068"/>
                    <a:pt x="396012" y="143318"/>
                    <a:pt x="398441" y="206476"/>
                  </a:cubicBezTo>
                  <a:lnTo>
                    <a:pt x="259981" y="206476"/>
                  </a:lnTo>
                  <a:cubicBezTo>
                    <a:pt x="259171" y="177326"/>
                    <a:pt x="254313" y="124695"/>
                    <a:pt x="201682" y="124695"/>
                  </a:cubicBezTo>
                  <a:cubicBezTo>
                    <a:pt x="176581" y="124695"/>
                    <a:pt x="163626" y="136031"/>
                    <a:pt x="156339" y="152225"/>
                  </a:cubicBezTo>
                  <a:cubicBezTo>
                    <a:pt x="140144" y="184613"/>
                    <a:pt x="137715" y="271252"/>
                    <a:pt x="137715" y="354652"/>
                  </a:cubicBezTo>
                  <a:cubicBezTo>
                    <a:pt x="137715" y="438052"/>
                    <a:pt x="139334" y="524691"/>
                    <a:pt x="156339" y="557079"/>
                  </a:cubicBezTo>
                  <a:cubicBezTo>
                    <a:pt x="164436" y="572464"/>
                    <a:pt x="176581" y="584609"/>
                    <a:pt x="201682" y="584609"/>
                  </a:cubicBezTo>
                  <a:cubicBezTo>
                    <a:pt x="247026" y="584609"/>
                    <a:pt x="259981" y="541695"/>
                    <a:pt x="259981" y="503638"/>
                  </a:cubicBezTo>
                  <a:lnTo>
                    <a:pt x="259981" y="431574"/>
                  </a:lnTo>
                  <a:lnTo>
                    <a:pt x="202492" y="431574"/>
                  </a:lnTo>
                  <a:lnTo>
                    <a:pt x="202492" y="318215"/>
                  </a:lnTo>
                  <a:lnTo>
                    <a:pt x="398441" y="318215"/>
                  </a:lnTo>
                  <a:lnTo>
                    <a:pt x="398441" y="494732"/>
                  </a:lnTo>
                  <a:cubicBezTo>
                    <a:pt x="398441" y="632382"/>
                    <a:pt x="320709" y="707685"/>
                    <a:pt x="202492" y="707685"/>
                  </a:cubicBezTo>
                </a:path>
              </a:pathLst>
            </a:custGeom>
            <a:grpFill/>
            <a:ln w="80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6" name="图形 59"/>
          <p:cNvGrpSpPr/>
          <p:nvPr/>
        </p:nvGrpSpPr>
        <p:grpSpPr>
          <a:xfrm>
            <a:off x="1243295" y="1184547"/>
            <a:ext cx="1853615" cy="606699"/>
            <a:chOff x="8430499" y="2005408"/>
            <a:chExt cx="2578081" cy="843820"/>
          </a:xfrm>
          <a:effectLst/>
        </p:grpSpPr>
        <p:sp>
          <p:nvSpPr>
            <p:cNvPr id="37" name="任意多边形: 形状 36"/>
            <p:cNvSpPr/>
            <p:nvPr/>
          </p:nvSpPr>
          <p:spPr>
            <a:xfrm>
              <a:off x="8430499" y="2005265"/>
              <a:ext cx="824706" cy="803804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9885506" y="2068344"/>
              <a:ext cx="564100" cy="460604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9339121" y="2056223"/>
              <a:ext cx="493704" cy="479718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504618" y="2056689"/>
              <a:ext cx="503495" cy="479718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337722" y="2590953"/>
              <a:ext cx="135663" cy="11888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477115" y="2591419"/>
              <a:ext cx="139393" cy="119390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615577" y="2590953"/>
              <a:ext cx="137994" cy="119851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9754504" y="2591419"/>
              <a:ext cx="138461" cy="117513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899958" y="2590953"/>
              <a:ext cx="129603" cy="118414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031426" y="2590953"/>
              <a:ext cx="137062" cy="11888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73617" y="2590953"/>
              <a:ext cx="134731" cy="11888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309281" y="2590021"/>
              <a:ext cx="137062" cy="119842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0454735" y="2590953"/>
              <a:ext cx="134265" cy="119346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589000" y="2590953"/>
              <a:ext cx="138927" cy="119485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733522" y="2590866"/>
              <a:ext cx="132400" cy="115704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870585" y="2591419"/>
              <a:ext cx="137994" cy="119813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811377" y="2766710"/>
              <a:ext cx="98834" cy="81118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920002" y="2764845"/>
              <a:ext cx="88577" cy="83915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715340" y="2765312"/>
              <a:ext cx="86288" cy="83915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FFFFFF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任意多边形: 形状 56"/>
          <p:cNvSpPr/>
          <p:nvPr/>
        </p:nvSpPr>
        <p:spPr>
          <a:xfrm>
            <a:off x="1216865" y="3259654"/>
            <a:ext cx="4931588" cy="645294"/>
          </a:xfrm>
          <a:custGeom>
            <a:avLst/>
            <a:gdLst/>
            <a:ahLst/>
            <a:cxnLst/>
            <a:rect l="l" t="t" r="r" b="b"/>
            <a:pathLst>
              <a:path w="4931588" h="645294">
                <a:moveTo>
                  <a:pt x="1176562" y="517050"/>
                </a:moveTo>
                <a:lnTo>
                  <a:pt x="1176562" y="556912"/>
                </a:lnTo>
                <a:lnTo>
                  <a:pt x="1246599" y="556912"/>
                </a:lnTo>
                <a:lnTo>
                  <a:pt x="1246599" y="517050"/>
                </a:lnTo>
                <a:close/>
                <a:moveTo>
                  <a:pt x="1045574" y="517050"/>
                </a:moveTo>
                <a:lnTo>
                  <a:pt x="1045574" y="556912"/>
                </a:lnTo>
                <a:lnTo>
                  <a:pt x="1109439" y="556912"/>
                </a:lnTo>
                <a:lnTo>
                  <a:pt x="1109439" y="517050"/>
                </a:lnTo>
                <a:close/>
                <a:moveTo>
                  <a:pt x="1176562" y="422410"/>
                </a:moveTo>
                <a:lnTo>
                  <a:pt x="1176562" y="460900"/>
                </a:lnTo>
                <a:lnTo>
                  <a:pt x="1246599" y="460900"/>
                </a:lnTo>
                <a:lnTo>
                  <a:pt x="1246599" y="422410"/>
                </a:lnTo>
                <a:close/>
                <a:moveTo>
                  <a:pt x="1045574" y="422410"/>
                </a:moveTo>
                <a:lnTo>
                  <a:pt x="1045574" y="460900"/>
                </a:lnTo>
                <a:lnTo>
                  <a:pt x="1109439" y="460900"/>
                </a:lnTo>
                <a:lnTo>
                  <a:pt x="1109439" y="422410"/>
                </a:lnTo>
                <a:close/>
                <a:moveTo>
                  <a:pt x="4657268" y="397035"/>
                </a:moveTo>
                <a:lnTo>
                  <a:pt x="4657268" y="421124"/>
                </a:lnTo>
                <a:lnTo>
                  <a:pt x="4777283" y="421124"/>
                </a:lnTo>
                <a:lnTo>
                  <a:pt x="4777283" y="397035"/>
                </a:lnTo>
                <a:close/>
                <a:moveTo>
                  <a:pt x="4459758" y="397035"/>
                </a:moveTo>
                <a:lnTo>
                  <a:pt x="4459758" y="421124"/>
                </a:lnTo>
                <a:lnTo>
                  <a:pt x="4579087" y="421124"/>
                </a:lnTo>
                <a:lnTo>
                  <a:pt x="4579087" y="397035"/>
                </a:lnTo>
                <a:close/>
                <a:moveTo>
                  <a:pt x="2973400" y="363474"/>
                </a:moveTo>
                <a:lnTo>
                  <a:pt x="2973400" y="497890"/>
                </a:lnTo>
                <a:lnTo>
                  <a:pt x="3082442" y="497890"/>
                </a:lnTo>
                <a:lnTo>
                  <a:pt x="3082442" y="363474"/>
                </a:lnTo>
                <a:close/>
                <a:moveTo>
                  <a:pt x="4657268" y="332570"/>
                </a:moveTo>
                <a:lnTo>
                  <a:pt x="4657268" y="356658"/>
                </a:lnTo>
                <a:lnTo>
                  <a:pt x="4777283" y="356658"/>
                </a:lnTo>
                <a:lnTo>
                  <a:pt x="4777283" y="332570"/>
                </a:lnTo>
                <a:close/>
                <a:moveTo>
                  <a:pt x="4459758" y="332570"/>
                </a:moveTo>
                <a:lnTo>
                  <a:pt x="4459758" y="356658"/>
                </a:lnTo>
                <a:lnTo>
                  <a:pt x="4579087" y="356658"/>
                </a:lnTo>
                <a:lnTo>
                  <a:pt x="4579087" y="332570"/>
                </a:lnTo>
                <a:close/>
                <a:moveTo>
                  <a:pt x="4382948" y="289450"/>
                </a:moveTo>
                <a:lnTo>
                  <a:pt x="4856836" y="289450"/>
                </a:lnTo>
                <a:lnTo>
                  <a:pt x="4856836" y="464929"/>
                </a:lnTo>
                <a:lnTo>
                  <a:pt x="4657268" y="464929"/>
                </a:lnTo>
                <a:lnTo>
                  <a:pt x="4657268" y="486960"/>
                </a:lnTo>
                <a:lnTo>
                  <a:pt x="4869866" y="486960"/>
                </a:lnTo>
                <a:lnTo>
                  <a:pt x="4869866" y="539681"/>
                </a:lnTo>
                <a:lnTo>
                  <a:pt x="4657268" y="539681"/>
                </a:lnTo>
                <a:lnTo>
                  <a:pt x="4657268" y="564456"/>
                </a:lnTo>
                <a:lnTo>
                  <a:pt x="4931588" y="564456"/>
                </a:lnTo>
                <a:lnTo>
                  <a:pt x="4931588" y="623349"/>
                </a:lnTo>
                <a:lnTo>
                  <a:pt x="4308196" y="623349"/>
                </a:lnTo>
                <a:lnTo>
                  <a:pt x="4308196" y="564456"/>
                </a:lnTo>
                <a:lnTo>
                  <a:pt x="4579087" y="564456"/>
                </a:lnTo>
                <a:lnTo>
                  <a:pt x="4579087" y="539681"/>
                </a:lnTo>
                <a:lnTo>
                  <a:pt x="4369232" y="539681"/>
                </a:lnTo>
                <a:lnTo>
                  <a:pt x="4369232" y="486960"/>
                </a:lnTo>
                <a:lnTo>
                  <a:pt x="4579087" y="486960"/>
                </a:lnTo>
                <a:lnTo>
                  <a:pt x="4579087" y="464929"/>
                </a:lnTo>
                <a:lnTo>
                  <a:pt x="4382948" y="464929"/>
                </a:lnTo>
                <a:close/>
                <a:moveTo>
                  <a:pt x="3278581" y="266090"/>
                </a:moveTo>
                <a:cubicBezTo>
                  <a:pt x="3296455" y="290650"/>
                  <a:pt x="3314886" y="316968"/>
                  <a:pt x="3333874" y="345043"/>
                </a:cubicBezTo>
                <a:cubicBezTo>
                  <a:pt x="3352862" y="373118"/>
                  <a:pt x="3368035" y="397549"/>
                  <a:pt x="3379394" y="418338"/>
                </a:cubicBezTo>
                <a:lnTo>
                  <a:pt x="3310128" y="460857"/>
                </a:lnTo>
                <a:cubicBezTo>
                  <a:pt x="3299856" y="439383"/>
                  <a:pt x="3285768" y="414094"/>
                  <a:pt x="3267866" y="384991"/>
                </a:cubicBezTo>
                <a:cubicBezTo>
                  <a:pt x="3249964" y="355887"/>
                  <a:pt x="3232276" y="328369"/>
                  <a:pt x="3214802" y="302437"/>
                </a:cubicBezTo>
                <a:close/>
                <a:moveTo>
                  <a:pt x="1181405" y="262636"/>
                </a:moveTo>
                <a:lnTo>
                  <a:pt x="1181405" y="353223"/>
                </a:lnTo>
                <a:lnTo>
                  <a:pt x="1108024" y="353223"/>
                </a:lnTo>
                <a:lnTo>
                  <a:pt x="1108024" y="270185"/>
                </a:lnTo>
                <a:cubicBezTo>
                  <a:pt x="1093883" y="288442"/>
                  <a:pt x="1078245" y="305456"/>
                  <a:pt x="1061110" y="321226"/>
                </a:cubicBezTo>
                <a:cubicBezTo>
                  <a:pt x="1043976" y="336995"/>
                  <a:pt x="1025782" y="351092"/>
                  <a:pt x="1006530" y="363516"/>
                </a:cubicBezTo>
                <a:lnTo>
                  <a:pt x="1289756" y="363516"/>
                </a:lnTo>
                <a:cubicBezTo>
                  <a:pt x="1269746" y="350006"/>
                  <a:pt x="1250495" y="334651"/>
                  <a:pt x="1232004" y="317451"/>
                </a:cubicBezTo>
                <a:cubicBezTo>
                  <a:pt x="1213513" y="300252"/>
                  <a:pt x="1196647" y="281980"/>
                  <a:pt x="1181405" y="262636"/>
                </a:cubicBezTo>
                <a:close/>
                <a:moveTo>
                  <a:pt x="1801825" y="243459"/>
                </a:moveTo>
                <a:lnTo>
                  <a:pt x="1801825" y="372389"/>
                </a:lnTo>
                <a:lnTo>
                  <a:pt x="1896466" y="372389"/>
                </a:lnTo>
                <a:lnTo>
                  <a:pt x="1896466" y="243459"/>
                </a:lnTo>
                <a:close/>
                <a:moveTo>
                  <a:pt x="4309568" y="210583"/>
                </a:moveTo>
                <a:lnTo>
                  <a:pt x="4930216" y="210583"/>
                </a:lnTo>
                <a:lnTo>
                  <a:pt x="4930216" y="268790"/>
                </a:lnTo>
                <a:lnTo>
                  <a:pt x="4309568" y="268790"/>
                </a:lnTo>
                <a:close/>
                <a:moveTo>
                  <a:pt x="2516886" y="199524"/>
                </a:moveTo>
                <a:lnTo>
                  <a:pt x="2516886" y="248988"/>
                </a:lnTo>
                <a:lnTo>
                  <a:pt x="2636901" y="248988"/>
                </a:lnTo>
                <a:lnTo>
                  <a:pt x="2636901" y="199524"/>
                </a:lnTo>
                <a:close/>
                <a:moveTo>
                  <a:pt x="2314575" y="199524"/>
                </a:moveTo>
                <a:lnTo>
                  <a:pt x="2314575" y="248988"/>
                </a:lnTo>
                <a:lnTo>
                  <a:pt x="2434590" y="248988"/>
                </a:lnTo>
                <a:lnTo>
                  <a:pt x="2434590" y="199524"/>
                </a:lnTo>
                <a:close/>
                <a:moveTo>
                  <a:pt x="2973400" y="181737"/>
                </a:moveTo>
                <a:lnTo>
                  <a:pt x="2973400" y="292836"/>
                </a:lnTo>
                <a:lnTo>
                  <a:pt x="3082442" y="292836"/>
                </a:lnTo>
                <a:lnTo>
                  <a:pt x="3082442" y="181737"/>
                </a:lnTo>
                <a:close/>
                <a:moveTo>
                  <a:pt x="4474160" y="125458"/>
                </a:moveTo>
                <a:lnTo>
                  <a:pt x="4474160" y="148175"/>
                </a:lnTo>
                <a:lnTo>
                  <a:pt x="4758766" y="148175"/>
                </a:lnTo>
                <a:lnTo>
                  <a:pt x="4758766" y="125458"/>
                </a:lnTo>
                <a:close/>
                <a:moveTo>
                  <a:pt x="2516886" y="89111"/>
                </a:moveTo>
                <a:lnTo>
                  <a:pt x="2516886" y="138574"/>
                </a:lnTo>
                <a:lnTo>
                  <a:pt x="2636901" y="138574"/>
                </a:lnTo>
                <a:lnTo>
                  <a:pt x="2636901" y="89111"/>
                </a:lnTo>
                <a:close/>
                <a:moveTo>
                  <a:pt x="2314575" y="89111"/>
                </a:moveTo>
                <a:lnTo>
                  <a:pt x="2314575" y="138574"/>
                </a:lnTo>
                <a:lnTo>
                  <a:pt x="2434590" y="138574"/>
                </a:lnTo>
                <a:lnTo>
                  <a:pt x="2434590" y="89111"/>
                </a:lnTo>
                <a:close/>
                <a:moveTo>
                  <a:pt x="1108024" y="88431"/>
                </a:moveTo>
                <a:cubicBezTo>
                  <a:pt x="1098793" y="89130"/>
                  <a:pt x="1089647" y="89786"/>
                  <a:pt x="1080587" y="90400"/>
                </a:cubicBezTo>
                <a:cubicBezTo>
                  <a:pt x="1071527" y="91013"/>
                  <a:pt x="1062381" y="91498"/>
                  <a:pt x="1053150" y="91855"/>
                </a:cubicBezTo>
                <a:cubicBezTo>
                  <a:pt x="1058523" y="103139"/>
                  <a:pt x="1063896" y="114724"/>
                  <a:pt x="1069269" y="126610"/>
                </a:cubicBezTo>
                <a:cubicBezTo>
                  <a:pt x="1074642" y="138496"/>
                  <a:pt x="1078643" y="148880"/>
                  <a:pt x="1081272" y="157762"/>
                </a:cubicBezTo>
                <a:lnTo>
                  <a:pt x="1043547" y="170807"/>
                </a:lnTo>
                <a:lnTo>
                  <a:pt x="1108024" y="170807"/>
                </a:lnTo>
                <a:close/>
                <a:moveTo>
                  <a:pt x="4474160" y="63050"/>
                </a:moveTo>
                <a:lnTo>
                  <a:pt x="4474160" y="85082"/>
                </a:lnTo>
                <a:lnTo>
                  <a:pt x="4758766" y="85082"/>
                </a:lnTo>
                <a:lnTo>
                  <a:pt x="4758766" y="63050"/>
                </a:lnTo>
                <a:close/>
                <a:moveTo>
                  <a:pt x="2232965" y="23360"/>
                </a:moveTo>
                <a:lnTo>
                  <a:pt x="2721940" y="23360"/>
                </a:lnTo>
                <a:lnTo>
                  <a:pt x="2721940" y="314739"/>
                </a:lnTo>
                <a:lnTo>
                  <a:pt x="2610155" y="314739"/>
                </a:lnTo>
                <a:cubicBezTo>
                  <a:pt x="2635172" y="335507"/>
                  <a:pt x="2663833" y="353869"/>
                  <a:pt x="2696137" y="369825"/>
                </a:cubicBezTo>
                <a:cubicBezTo>
                  <a:pt x="2728441" y="385780"/>
                  <a:pt x="2762417" y="398291"/>
                  <a:pt x="2798064" y="407359"/>
                </a:cubicBezTo>
                <a:cubicBezTo>
                  <a:pt x="2789077" y="416085"/>
                  <a:pt x="2779448" y="427047"/>
                  <a:pt x="2769175" y="440245"/>
                </a:cubicBezTo>
                <a:cubicBezTo>
                  <a:pt x="2758902" y="453443"/>
                  <a:pt x="2750473" y="465786"/>
                  <a:pt x="2743886" y="477273"/>
                </a:cubicBezTo>
                <a:cubicBezTo>
                  <a:pt x="2723283" y="470415"/>
                  <a:pt x="2703281" y="462357"/>
                  <a:pt x="2683878" y="453099"/>
                </a:cubicBezTo>
                <a:cubicBezTo>
                  <a:pt x="2664476" y="443841"/>
                  <a:pt x="2645845" y="433382"/>
                  <a:pt x="2627986" y="421724"/>
                </a:cubicBezTo>
                <a:lnTo>
                  <a:pt x="2627986" y="638436"/>
                </a:lnTo>
                <a:lnTo>
                  <a:pt x="2542947" y="638436"/>
                </a:lnTo>
                <a:lnTo>
                  <a:pt x="2542947" y="397118"/>
                </a:lnTo>
                <a:lnTo>
                  <a:pt x="2594382" y="397118"/>
                </a:lnTo>
                <a:cubicBezTo>
                  <a:pt x="2578908" y="384805"/>
                  <a:pt x="2564421" y="371848"/>
                  <a:pt x="2550919" y="358247"/>
                </a:cubicBezTo>
                <a:cubicBezTo>
                  <a:pt x="2537418" y="344645"/>
                  <a:pt x="2525159" y="330143"/>
                  <a:pt x="2514143" y="314739"/>
                </a:cubicBezTo>
                <a:lnTo>
                  <a:pt x="2443506" y="314739"/>
                </a:lnTo>
                <a:cubicBezTo>
                  <a:pt x="2432104" y="329814"/>
                  <a:pt x="2419417" y="344116"/>
                  <a:pt x="2405444" y="357646"/>
                </a:cubicBezTo>
                <a:cubicBezTo>
                  <a:pt x="2391471" y="371177"/>
                  <a:pt x="2376726" y="384106"/>
                  <a:pt x="2361210" y="396435"/>
                </a:cubicBezTo>
                <a:lnTo>
                  <a:pt x="2419502" y="396435"/>
                </a:lnTo>
                <a:lnTo>
                  <a:pt x="2419502" y="443669"/>
                </a:lnTo>
                <a:cubicBezTo>
                  <a:pt x="2420099" y="465742"/>
                  <a:pt x="2416696" y="489110"/>
                  <a:pt x="2409292" y="513773"/>
                </a:cubicBezTo>
                <a:cubicBezTo>
                  <a:pt x="2401888" y="538437"/>
                  <a:pt x="2386902" y="562262"/>
                  <a:pt x="2364334" y="585249"/>
                </a:cubicBezTo>
                <a:cubicBezTo>
                  <a:pt x="2341766" y="608236"/>
                  <a:pt x="2308035" y="628251"/>
                  <a:pt x="2263140" y="645294"/>
                </a:cubicBezTo>
                <a:cubicBezTo>
                  <a:pt x="2257111" y="634793"/>
                  <a:pt x="2248596" y="623220"/>
                  <a:pt x="2237594" y="610576"/>
                </a:cubicBezTo>
                <a:cubicBezTo>
                  <a:pt x="2226593" y="597931"/>
                  <a:pt x="2216363" y="587559"/>
                  <a:pt x="2206905" y="579458"/>
                </a:cubicBezTo>
                <a:cubicBezTo>
                  <a:pt x="2244543" y="566677"/>
                  <a:pt x="2272593" y="552309"/>
                  <a:pt x="2291055" y="536354"/>
                </a:cubicBezTo>
                <a:cubicBezTo>
                  <a:pt x="2309516" y="520398"/>
                  <a:pt x="2321615" y="504100"/>
                  <a:pt x="2327352" y="487459"/>
                </a:cubicBezTo>
                <a:cubicBezTo>
                  <a:pt x="2333088" y="470818"/>
                  <a:pt x="2335687" y="455078"/>
                  <a:pt x="2335150" y="440240"/>
                </a:cubicBezTo>
                <a:lnTo>
                  <a:pt x="2335150" y="415551"/>
                </a:lnTo>
                <a:cubicBezTo>
                  <a:pt x="2295944" y="442298"/>
                  <a:pt x="2254340" y="463558"/>
                  <a:pt x="2210334" y="479331"/>
                </a:cubicBezTo>
                <a:cubicBezTo>
                  <a:pt x="2204119" y="468901"/>
                  <a:pt x="2195975" y="457357"/>
                  <a:pt x="2185902" y="444700"/>
                </a:cubicBezTo>
                <a:cubicBezTo>
                  <a:pt x="2175830" y="432043"/>
                  <a:pt x="2166143" y="421189"/>
                  <a:pt x="2156842" y="412138"/>
                </a:cubicBezTo>
                <a:cubicBezTo>
                  <a:pt x="2191517" y="402025"/>
                  <a:pt x="2224864" y="388548"/>
                  <a:pt x="2256882" y="371709"/>
                </a:cubicBezTo>
                <a:cubicBezTo>
                  <a:pt x="2288901" y="354870"/>
                  <a:pt x="2317276" y="335880"/>
                  <a:pt x="2342007" y="314739"/>
                </a:cubicBezTo>
                <a:lnTo>
                  <a:pt x="2232965" y="314739"/>
                </a:lnTo>
                <a:close/>
                <a:moveTo>
                  <a:pt x="4395293" y="20616"/>
                </a:moveTo>
                <a:lnTo>
                  <a:pt x="4841062" y="20616"/>
                </a:lnTo>
                <a:lnTo>
                  <a:pt x="4841062" y="189923"/>
                </a:lnTo>
                <a:lnTo>
                  <a:pt x="4395293" y="189923"/>
                </a:lnTo>
                <a:close/>
                <a:moveTo>
                  <a:pt x="366903" y="7543"/>
                </a:moveTo>
                <a:lnTo>
                  <a:pt x="447828" y="17830"/>
                </a:lnTo>
                <a:lnTo>
                  <a:pt x="434112" y="72694"/>
                </a:lnTo>
                <a:lnTo>
                  <a:pt x="613791" y="72694"/>
                </a:lnTo>
                <a:lnTo>
                  <a:pt x="613791" y="146761"/>
                </a:lnTo>
                <a:lnTo>
                  <a:pt x="415595" y="146761"/>
                </a:lnTo>
                <a:lnTo>
                  <a:pt x="401879" y="200253"/>
                </a:lnTo>
                <a:lnTo>
                  <a:pt x="649453" y="200253"/>
                </a:lnTo>
                <a:lnTo>
                  <a:pt x="649453" y="275691"/>
                </a:lnTo>
                <a:lnTo>
                  <a:pt x="381305" y="275691"/>
                </a:lnTo>
                <a:cubicBezTo>
                  <a:pt x="375819" y="295579"/>
                  <a:pt x="370332" y="314782"/>
                  <a:pt x="364846" y="333298"/>
                </a:cubicBezTo>
                <a:lnTo>
                  <a:pt x="560985" y="333298"/>
                </a:lnTo>
                <a:lnTo>
                  <a:pt x="573329" y="329184"/>
                </a:lnTo>
                <a:lnTo>
                  <a:pt x="630250" y="366217"/>
                </a:lnTo>
                <a:cubicBezTo>
                  <a:pt x="608348" y="390863"/>
                  <a:pt x="584259" y="417180"/>
                  <a:pt x="557984" y="445169"/>
                </a:cubicBezTo>
                <a:cubicBezTo>
                  <a:pt x="531710" y="473159"/>
                  <a:pt x="505049" y="501019"/>
                  <a:pt x="478003" y="528751"/>
                </a:cubicBezTo>
                <a:cubicBezTo>
                  <a:pt x="491447" y="538081"/>
                  <a:pt x="503820" y="547197"/>
                  <a:pt x="515122" y="556098"/>
                </a:cubicBezTo>
                <a:cubicBezTo>
                  <a:pt x="526423" y="564999"/>
                  <a:pt x="536224" y="573257"/>
                  <a:pt x="544525" y="580872"/>
                </a:cubicBezTo>
                <a:lnTo>
                  <a:pt x="486918" y="642594"/>
                </a:lnTo>
                <a:cubicBezTo>
                  <a:pt x="473541" y="629077"/>
                  <a:pt x="456481" y="613973"/>
                  <a:pt x="435737" y="597281"/>
                </a:cubicBezTo>
                <a:cubicBezTo>
                  <a:pt x="414994" y="580588"/>
                  <a:pt x="392650" y="563858"/>
                  <a:pt x="368707" y="547090"/>
                </a:cubicBezTo>
                <a:cubicBezTo>
                  <a:pt x="344763" y="530322"/>
                  <a:pt x="321302" y="515065"/>
                  <a:pt x="298323" y="501319"/>
                </a:cubicBezTo>
                <a:lnTo>
                  <a:pt x="355245" y="451942"/>
                </a:lnTo>
                <a:cubicBezTo>
                  <a:pt x="374447" y="462343"/>
                  <a:pt x="393649" y="473773"/>
                  <a:pt x="412852" y="486232"/>
                </a:cubicBezTo>
                <a:cubicBezTo>
                  <a:pt x="425596" y="473173"/>
                  <a:pt x="438169" y="460200"/>
                  <a:pt x="450571" y="447313"/>
                </a:cubicBezTo>
                <a:cubicBezTo>
                  <a:pt x="462972" y="434425"/>
                  <a:pt x="474860" y="421795"/>
                  <a:pt x="486232" y="409422"/>
                </a:cubicBezTo>
                <a:lnTo>
                  <a:pt x="255804" y="409422"/>
                </a:lnTo>
                <a:cubicBezTo>
                  <a:pt x="262047" y="390477"/>
                  <a:pt x="268762" y="369731"/>
                  <a:pt x="275949" y="347186"/>
                </a:cubicBezTo>
                <a:cubicBezTo>
                  <a:pt x="283136" y="324640"/>
                  <a:pt x="290365" y="300809"/>
                  <a:pt x="297637" y="275691"/>
                </a:cubicBezTo>
                <a:lnTo>
                  <a:pt x="192024" y="275691"/>
                </a:lnTo>
                <a:lnTo>
                  <a:pt x="192024" y="200253"/>
                </a:lnTo>
                <a:lnTo>
                  <a:pt x="319583" y="200253"/>
                </a:lnTo>
                <a:cubicBezTo>
                  <a:pt x="324384" y="182422"/>
                  <a:pt x="329184" y="164592"/>
                  <a:pt x="333985" y="146761"/>
                </a:cubicBezTo>
                <a:lnTo>
                  <a:pt x="231115" y="146761"/>
                </a:lnTo>
                <a:lnTo>
                  <a:pt x="231115" y="72694"/>
                </a:lnTo>
                <a:lnTo>
                  <a:pt x="351816" y="72694"/>
                </a:lnTo>
                <a:cubicBezTo>
                  <a:pt x="354545" y="61407"/>
                  <a:pt x="357145" y="50377"/>
                  <a:pt x="359617" y="39604"/>
                </a:cubicBezTo>
                <a:cubicBezTo>
                  <a:pt x="362088" y="28832"/>
                  <a:pt x="364517" y="18145"/>
                  <a:pt x="366903" y="7543"/>
                </a:cubicBezTo>
                <a:close/>
                <a:moveTo>
                  <a:pt x="1720901" y="5486"/>
                </a:moveTo>
                <a:lnTo>
                  <a:pt x="1801825" y="5486"/>
                </a:lnTo>
                <a:lnTo>
                  <a:pt x="1801825" y="164592"/>
                </a:lnTo>
                <a:lnTo>
                  <a:pt x="1896466" y="164592"/>
                </a:lnTo>
                <a:lnTo>
                  <a:pt x="1896466" y="11658"/>
                </a:lnTo>
                <a:lnTo>
                  <a:pt x="1982191" y="11658"/>
                </a:lnTo>
                <a:lnTo>
                  <a:pt x="1982191" y="164592"/>
                </a:lnTo>
                <a:lnTo>
                  <a:pt x="2072716" y="164592"/>
                </a:lnTo>
                <a:lnTo>
                  <a:pt x="2072716" y="243459"/>
                </a:lnTo>
                <a:lnTo>
                  <a:pt x="1982191" y="243459"/>
                </a:lnTo>
                <a:lnTo>
                  <a:pt x="1982191" y="447141"/>
                </a:lnTo>
                <a:lnTo>
                  <a:pt x="1720901" y="447141"/>
                </a:lnTo>
                <a:lnTo>
                  <a:pt x="1720901" y="243459"/>
                </a:lnTo>
                <a:lnTo>
                  <a:pt x="1627632" y="243459"/>
                </a:lnTo>
                <a:lnTo>
                  <a:pt x="1627632" y="524637"/>
                </a:lnTo>
                <a:lnTo>
                  <a:pt x="2054886" y="524637"/>
                </a:lnTo>
                <a:lnTo>
                  <a:pt x="2054886" y="603504"/>
                </a:lnTo>
                <a:lnTo>
                  <a:pt x="1542593" y="603504"/>
                </a:lnTo>
                <a:lnTo>
                  <a:pt x="1542593" y="243459"/>
                </a:lnTo>
                <a:lnTo>
                  <a:pt x="1450010" y="243459"/>
                </a:lnTo>
                <a:lnTo>
                  <a:pt x="1450010" y="164592"/>
                </a:lnTo>
                <a:lnTo>
                  <a:pt x="1542593" y="164592"/>
                </a:lnTo>
                <a:lnTo>
                  <a:pt x="1542593" y="19888"/>
                </a:lnTo>
                <a:lnTo>
                  <a:pt x="1627632" y="19888"/>
                </a:lnTo>
                <a:lnTo>
                  <a:pt x="1627632" y="164592"/>
                </a:lnTo>
                <a:lnTo>
                  <a:pt x="1720901" y="164592"/>
                </a:lnTo>
                <a:close/>
                <a:moveTo>
                  <a:pt x="155677" y="2743"/>
                </a:moveTo>
                <a:lnTo>
                  <a:pt x="233172" y="27432"/>
                </a:lnTo>
                <a:cubicBezTo>
                  <a:pt x="223900" y="51506"/>
                  <a:pt x="213641" y="75709"/>
                  <a:pt x="202397" y="100041"/>
                </a:cubicBezTo>
                <a:cubicBezTo>
                  <a:pt x="191153" y="124372"/>
                  <a:pt x="179008" y="148404"/>
                  <a:pt x="165964" y="172135"/>
                </a:cubicBezTo>
                <a:lnTo>
                  <a:pt x="165964" y="639851"/>
                </a:lnTo>
                <a:lnTo>
                  <a:pt x="87097" y="639851"/>
                </a:lnTo>
                <a:lnTo>
                  <a:pt x="87097" y="293522"/>
                </a:lnTo>
                <a:cubicBezTo>
                  <a:pt x="72695" y="311467"/>
                  <a:pt x="58293" y="328383"/>
                  <a:pt x="43891" y="344271"/>
                </a:cubicBezTo>
                <a:cubicBezTo>
                  <a:pt x="39619" y="332970"/>
                  <a:pt x="33076" y="318711"/>
                  <a:pt x="24260" y="301494"/>
                </a:cubicBezTo>
                <a:cubicBezTo>
                  <a:pt x="15445" y="284278"/>
                  <a:pt x="7358" y="270190"/>
                  <a:pt x="0" y="259232"/>
                </a:cubicBezTo>
                <a:cubicBezTo>
                  <a:pt x="31347" y="227671"/>
                  <a:pt x="60722" y="189466"/>
                  <a:pt x="88125" y="144618"/>
                </a:cubicBezTo>
                <a:cubicBezTo>
                  <a:pt x="115529" y="99769"/>
                  <a:pt x="138046" y="52477"/>
                  <a:pt x="155677" y="2743"/>
                </a:cubicBezTo>
                <a:close/>
                <a:moveTo>
                  <a:pt x="3824250" y="1371"/>
                </a:moveTo>
                <a:lnTo>
                  <a:pt x="3911346" y="1371"/>
                </a:lnTo>
                <a:lnTo>
                  <a:pt x="3911346" y="142646"/>
                </a:lnTo>
                <a:lnTo>
                  <a:pt x="4189095" y="142646"/>
                </a:lnTo>
                <a:cubicBezTo>
                  <a:pt x="4189095" y="143589"/>
                  <a:pt x="4188924" y="148732"/>
                  <a:pt x="4188581" y="158076"/>
                </a:cubicBezTo>
                <a:cubicBezTo>
                  <a:pt x="4188238" y="167420"/>
                  <a:pt x="4187724" y="175307"/>
                  <a:pt x="4187038" y="181737"/>
                </a:cubicBezTo>
                <a:cubicBezTo>
                  <a:pt x="4182568" y="272084"/>
                  <a:pt x="4177793" y="345440"/>
                  <a:pt x="4172712" y="401802"/>
                </a:cubicBezTo>
                <a:cubicBezTo>
                  <a:pt x="4167632" y="458165"/>
                  <a:pt x="4161638" y="501345"/>
                  <a:pt x="4154729" y="531342"/>
                </a:cubicBezTo>
                <a:cubicBezTo>
                  <a:pt x="4147820" y="561340"/>
                  <a:pt x="4139388" y="581964"/>
                  <a:pt x="4129431" y="593217"/>
                </a:cubicBezTo>
                <a:cubicBezTo>
                  <a:pt x="4119358" y="606261"/>
                  <a:pt x="4108814" y="615491"/>
                  <a:pt x="4097798" y="620906"/>
                </a:cubicBezTo>
                <a:cubicBezTo>
                  <a:pt x="4086783" y="626321"/>
                  <a:pt x="4074010" y="629893"/>
                  <a:pt x="4059479" y="631621"/>
                </a:cubicBezTo>
                <a:cubicBezTo>
                  <a:pt x="4046420" y="633307"/>
                  <a:pt x="4030190" y="634222"/>
                  <a:pt x="4010787" y="634365"/>
                </a:cubicBezTo>
                <a:cubicBezTo>
                  <a:pt x="3991385" y="634507"/>
                  <a:pt x="3971039" y="634050"/>
                  <a:pt x="3949751" y="632993"/>
                </a:cubicBezTo>
                <a:cubicBezTo>
                  <a:pt x="3948965" y="620134"/>
                  <a:pt x="3946079" y="605904"/>
                  <a:pt x="3941093" y="590302"/>
                </a:cubicBezTo>
                <a:cubicBezTo>
                  <a:pt x="3936106" y="574700"/>
                  <a:pt x="3929620" y="560813"/>
                  <a:pt x="3921633" y="548640"/>
                </a:cubicBezTo>
                <a:cubicBezTo>
                  <a:pt x="3943650" y="550283"/>
                  <a:pt x="3963738" y="551283"/>
                  <a:pt x="3981898" y="551640"/>
                </a:cubicBezTo>
                <a:cubicBezTo>
                  <a:pt x="4000057" y="551997"/>
                  <a:pt x="4013802" y="552140"/>
                  <a:pt x="4023132" y="552069"/>
                </a:cubicBezTo>
                <a:cubicBezTo>
                  <a:pt x="4030175" y="552169"/>
                  <a:pt x="4036148" y="551454"/>
                  <a:pt x="4041048" y="549925"/>
                </a:cubicBezTo>
                <a:cubicBezTo>
                  <a:pt x="4045949" y="548397"/>
                  <a:pt x="4050721" y="545453"/>
                  <a:pt x="4055364" y="541096"/>
                </a:cubicBezTo>
                <a:cubicBezTo>
                  <a:pt x="4065566" y="531409"/>
                  <a:pt x="4074310" y="501748"/>
                  <a:pt x="4081596" y="452113"/>
                </a:cubicBezTo>
                <a:cubicBezTo>
                  <a:pt x="4088883" y="402478"/>
                  <a:pt x="4095227" y="327212"/>
                  <a:pt x="4100627" y="226314"/>
                </a:cubicBezTo>
                <a:lnTo>
                  <a:pt x="3908603" y="226314"/>
                </a:lnTo>
                <a:cubicBezTo>
                  <a:pt x="3905610" y="274142"/>
                  <a:pt x="3896508" y="323189"/>
                  <a:pt x="3881298" y="373456"/>
                </a:cubicBezTo>
                <a:cubicBezTo>
                  <a:pt x="3866088" y="423722"/>
                  <a:pt x="3840781" y="472160"/>
                  <a:pt x="3805377" y="518769"/>
                </a:cubicBezTo>
                <a:cubicBezTo>
                  <a:pt x="3769974" y="565378"/>
                  <a:pt x="3720486" y="607110"/>
                  <a:pt x="3656915" y="643966"/>
                </a:cubicBezTo>
                <a:cubicBezTo>
                  <a:pt x="3649799" y="633136"/>
                  <a:pt x="3640027" y="621363"/>
                  <a:pt x="3627597" y="608647"/>
                </a:cubicBezTo>
                <a:cubicBezTo>
                  <a:pt x="3615166" y="595931"/>
                  <a:pt x="3603679" y="585530"/>
                  <a:pt x="3593135" y="577443"/>
                </a:cubicBezTo>
                <a:cubicBezTo>
                  <a:pt x="3649273" y="546184"/>
                  <a:pt x="3693283" y="511014"/>
                  <a:pt x="3725164" y="471932"/>
                </a:cubicBezTo>
                <a:cubicBezTo>
                  <a:pt x="3757045" y="432849"/>
                  <a:pt x="3780125" y="392243"/>
                  <a:pt x="3794405" y="350113"/>
                </a:cubicBezTo>
                <a:cubicBezTo>
                  <a:pt x="3808684" y="307983"/>
                  <a:pt x="3817489" y="266716"/>
                  <a:pt x="3820821" y="226314"/>
                </a:cubicBezTo>
                <a:lnTo>
                  <a:pt x="3614395" y="226314"/>
                </a:lnTo>
                <a:lnTo>
                  <a:pt x="3614395" y="142646"/>
                </a:lnTo>
                <a:lnTo>
                  <a:pt x="3824250" y="142646"/>
                </a:lnTo>
                <a:close/>
                <a:moveTo>
                  <a:pt x="803572" y="685"/>
                </a:moveTo>
                <a:lnTo>
                  <a:pt x="878239" y="685"/>
                </a:lnTo>
                <a:lnTo>
                  <a:pt x="878239" y="129616"/>
                </a:lnTo>
                <a:lnTo>
                  <a:pt x="940016" y="129616"/>
                </a:lnTo>
                <a:lnTo>
                  <a:pt x="939972" y="204366"/>
                </a:lnTo>
                <a:lnTo>
                  <a:pt x="878239" y="204366"/>
                </a:lnTo>
                <a:lnTo>
                  <a:pt x="878239" y="303766"/>
                </a:lnTo>
                <a:lnTo>
                  <a:pt x="928311" y="287307"/>
                </a:lnTo>
                <a:lnTo>
                  <a:pt x="934485" y="320225"/>
                </a:lnTo>
                <a:cubicBezTo>
                  <a:pt x="957006" y="310110"/>
                  <a:pt x="978327" y="297765"/>
                  <a:pt x="998447" y="283192"/>
                </a:cubicBezTo>
                <a:cubicBezTo>
                  <a:pt x="1018568" y="268619"/>
                  <a:pt x="1036116" y="252845"/>
                  <a:pt x="1051092" y="235872"/>
                </a:cubicBezTo>
                <a:lnTo>
                  <a:pt x="944773" y="235872"/>
                </a:lnTo>
                <a:lnTo>
                  <a:pt x="944773" y="170807"/>
                </a:lnTo>
                <a:lnTo>
                  <a:pt x="1012680" y="170807"/>
                </a:lnTo>
                <a:cubicBezTo>
                  <a:pt x="1009479" y="160966"/>
                  <a:pt x="1005592" y="150439"/>
                  <a:pt x="1001019" y="139225"/>
                </a:cubicBezTo>
                <a:cubicBezTo>
                  <a:pt x="996447" y="128011"/>
                  <a:pt x="991874" y="117484"/>
                  <a:pt x="987301" y="107644"/>
                </a:cubicBezTo>
                <a:lnTo>
                  <a:pt x="1036687" y="92540"/>
                </a:lnTo>
                <a:cubicBezTo>
                  <a:pt x="1024341" y="93212"/>
                  <a:pt x="1012166" y="93755"/>
                  <a:pt x="1000162" y="94170"/>
                </a:cubicBezTo>
                <a:cubicBezTo>
                  <a:pt x="988158" y="94585"/>
                  <a:pt x="976326" y="94957"/>
                  <a:pt x="964665" y="95286"/>
                </a:cubicBezTo>
                <a:cubicBezTo>
                  <a:pt x="963451" y="86352"/>
                  <a:pt x="961078" y="76478"/>
                  <a:pt x="957549" y="65664"/>
                </a:cubicBezTo>
                <a:cubicBezTo>
                  <a:pt x="954019" y="54850"/>
                  <a:pt x="950447" y="45321"/>
                  <a:pt x="946831" y="37076"/>
                </a:cubicBezTo>
                <a:cubicBezTo>
                  <a:pt x="986848" y="35458"/>
                  <a:pt x="1027764" y="33054"/>
                  <a:pt x="1069581" y="29862"/>
                </a:cubicBezTo>
                <a:cubicBezTo>
                  <a:pt x="1111398" y="26670"/>
                  <a:pt x="1151348" y="22792"/>
                  <a:pt x="1189429" y="18229"/>
                </a:cubicBezTo>
                <a:cubicBezTo>
                  <a:pt x="1227509" y="13665"/>
                  <a:pt x="1260954" y="8518"/>
                  <a:pt x="1289762" y="2786"/>
                </a:cubicBezTo>
                <a:lnTo>
                  <a:pt x="1332281" y="61726"/>
                </a:lnTo>
                <a:cubicBezTo>
                  <a:pt x="1309878" y="65835"/>
                  <a:pt x="1285933" y="69601"/>
                  <a:pt x="1260444" y="73024"/>
                </a:cubicBezTo>
                <a:cubicBezTo>
                  <a:pt x="1234955" y="76448"/>
                  <a:pt x="1208608" y="79530"/>
                  <a:pt x="1181405" y="82269"/>
                </a:cubicBezTo>
                <a:lnTo>
                  <a:pt x="1181405" y="170807"/>
                </a:lnTo>
                <a:lnTo>
                  <a:pt x="1205408" y="170807"/>
                </a:lnTo>
                <a:cubicBezTo>
                  <a:pt x="1212852" y="156016"/>
                  <a:pt x="1220424" y="140113"/>
                  <a:pt x="1228125" y="123097"/>
                </a:cubicBezTo>
                <a:cubicBezTo>
                  <a:pt x="1235826" y="106081"/>
                  <a:pt x="1242199" y="90189"/>
                  <a:pt x="1247242" y="75421"/>
                </a:cubicBezTo>
                <a:lnTo>
                  <a:pt x="1317194" y="93913"/>
                </a:lnTo>
                <a:cubicBezTo>
                  <a:pt x="1310278" y="107372"/>
                  <a:pt x="1303363" y="120617"/>
                  <a:pt x="1296448" y="133647"/>
                </a:cubicBezTo>
                <a:cubicBezTo>
                  <a:pt x="1289533" y="146677"/>
                  <a:pt x="1282961" y="159064"/>
                  <a:pt x="1276731" y="170807"/>
                </a:cubicBezTo>
                <a:lnTo>
                  <a:pt x="1354913" y="170807"/>
                </a:lnTo>
                <a:lnTo>
                  <a:pt x="1354913" y="235872"/>
                </a:lnTo>
                <a:lnTo>
                  <a:pt x="1243169" y="235872"/>
                </a:lnTo>
                <a:cubicBezTo>
                  <a:pt x="1261038" y="254329"/>
                  <a:pt x="1281651" y="271457"/>
                  <a:pt x="1305007" y="287256"/>
                </a:cubicBezTo>
                <a:cubicBezTo>
                  <a:pt x="1328363" y="303054"/>
                  <a:pt x="1352071" y="315893"/>
                  <a:pt x="1376129" y="325772"/>
                </a:cubicBezTo>
                <a:cubicBezTo>
                  <a:pt x="1367543" y="332750"/>
                  <a:pt x="1358484" y="341783"/>
                  <a:pt x="1348955" y="352872"/>
                </a:cubicBezTo>
                <a:cubicBezTo>
                  <a:pt x="1339425" y="363961"/>
                  <a:pt x="1331567" y="374357"/>
                  <a:pt x="1325380" y="384060"/>
                </a:cubicBezTo>
                <a:lnTo>
                  <a:pt x="1321951" y="382006"/>
                </a:lnTo>
                <a:lnTo>
                  <a:pt x="1321951" y="636379"/>
                </a:lnTo>
                <a:lnTo>
                  <a:pt x="1246599" y="636379"/>
                </a:lnTo>
                <a:lnTo>
                  <a:pt x="1246599" y="613748"/>
                </a:lnTo>
                <a:lnTo>
                  <a:pt x="1045574" y="613748"/>
                </a:lnTo>
                <a:lnTo>
                  <a:pt x="1045574" y="639122"/>
                </a:lnTo>
                <a:lnTo>
                  <a:pt x="973650" y="639122"/>
                </a:lnTo>
                <a:lnTo>
                  <a:pt x="973650" y="382006"/>
                </a:lnTo>
                <a:cubicBezTo>
                  <a:pt x="968846" y="384631"/>
                  <a:pt x="964041" y="386914"/>
                  <a:pt x="959236" y="388854"/>
                </a:cubicBezTo>
                <a:cubicBezTo>
                  <a:pt x="956819" y="384702"/>
                  <a:pt x="953930" y="380165"/>
                  <a:pt x="950570" y="375243"/>
                </a:cubicBezTo>
                <a:cubicBezTo>
                  <a:pt x="947209" y="370320"/>
                  <a:pt x="943463" y="365268"/>
                  <a:pt x="939330" y="360086"/>
                </a:cubicBezTo>
                <a:cubicBezTo>
                  <a:pt x="929062" y="363856"/>
                  <a:pt x="918880" y="367624"/>
                  <a:pt x="908784" y="371391"/>
                </a:cubicBezTo>
                <a:cubicBezTo>
                  <a:pt x="898688" y="375158"/>
                  <a:pt x="888506" y="378924"/>
                  <a:pt x="878239" y="382691"/>
                </a:cubicBezTo>
                <a:lnTo>
                  <a:pt x="878239" y="554122"/>
                </a:lnTo>
                <a:cubicBezTo>
                  <a:pt x="878381" y="572784"/>
                  <a:pt x="876383" y="587758"/>
                  <a:pt x="872245" y="599045"/>
                </a:cubicBezTo>
                <a:cubicBezTo>
                  <a:pt x="868106" y="610333"/>
                  <a:pt x="860971" y="619134"/>
                  <a:pt x="850838" y="625449"/>
                </a:cubicBezTo>
                <a:cubicBezTo>
                  <a:pt x="840692" y="631821"/>
                  <a:pt x="827931" y="636051"/>
                  <a:pt x="812555" y="638136"/>
                </a:cubicBezTo>
                <a:cubicBezTo>
                  <a:pt x="797179" y="640222"/>
                  <a:pt x="778411" y="641023"/>
                  <a:pt x="756252" y="640537"/>
                </a:cubicBezTo>
                <a:cubicBezTo>
                  <a:pt x="755109" y="630064"/>
                  <a:pt x="752594" y="617748"/>
                  <a:pt x="748708" y="603589"/>
                </a:cubicBezTo>
                <a:cubicBezTo>
                  <a:pt x="744822" y="589430"/>
                  <a:pt x="740250" y="576600"/>
                  <a:pt x="734992" y="565099"/>
                </a:cubicBezTo>
                <a:cubicBezTo>
                  <a:pt x="747951" y="565770"/>
                  <a:pt x="759581" y="566142"/>
                  <a:pt x="769882" y="566213"/>
                </a:cubicBezTo>
                <a:cubicBezTo>
                  <a:pt x="780183" y="566285"/>
                  <a:pt x="787527" y="566142"/>
                  <a:pt x="791913" y="565785"/>
                </a:cubicBezTo>
                <a:cubicBezTo>
                  <a:pt x="796000" y="565856"/>
                  <a:pt x="798971" y="565027"/>
                  <a:pt x="800829" y="563298"/>
                </a:cubicBezTo>
                <a:cubicBezTo>
                  <a:pt x="802686" y="561568"/>
                  <a:pt x="803601" y="558510"/>
                  <a:pt x="803572" y="554122"/>
                </a:cubicBezTo>
                <a:lnTo>
                  <a:pt x="803572" y="408029"/>
                </a:lnTo>
                <a:lnTo>
                  <a:pt x="734306" y="432013"/>
                </a:lnTo>
                <a:lnTo>
                  <a:pt x="719904" y="353227"/>
                </a:lnTo>
                <a:cubicBezTo>
                  <a:pt x="731920" y="349754"/>
                  <a:pt x="744922" y="345895"/>
                  <a:pt x="758909" y="341651"/>
                </a:cubicBezTo>
                <a:cubicBezTo>
                  <a:pt x="772897" y="337406"/>
                  <a:pt x="787784" y="333033"/>
                  <a:pt x="803572" y="328531"/>
                </a:cubicBezTo>
                <a:lnTo>
                  <a:pt x="803572" y="205054"/>
                </a:lnTo>
                <a:lnTo>
                  <a:pt x="731563" y="205054"/>
                </a:lnTo>
                <a:lnTo>
                  <a:pt x="731563" y="129616"/>
                </a:lnTo>
                <a:lnTo>
                  <a:pt x="803572" y="129616"/>
                </a:lnTo>
                <a:close/>
                <a:moveTo>
                  <a:pt x="2996717" y="0"/>
                </a:moveTo>
                <a:lnTo>
                  <a:pt x="3085872" y="12344"/>
                </a:lnTo>
                <a:cubicBezTo>
                  <a:pt x="3080014" y="29589"/>
                  <a:pt x="3074070" y="46534"/>
                  <a:pt x="3068041" y="63179"/>
                </a:cubicBezTo>
                <a:cubicBezTo>
                  <a:pt x="3062011" y="79824"/>
                  <a:pt x="3056068" y="95569"/>
                  <a:pt x="3050210" y="110413"/>
                </a:cubicBezTo>
                <a:lnTo>
                  <a:pt x="3156509" y="110413"/>
                </a:lnTo>
                <a:lnTo>
                  <a:pt x="3156509" y="221513"/>
                </a:lnTo>
                <a:cubicBezTo>
                  <a:pt x="3176526" y="192124"/>
                  <a:pt x="3194442" y="158148"/>
                  <a:pt x="3210258" y="119586"/>
                </a:cubicBezTo>
                <a:cubicBezTo>
                  <a:pt x="3226075" y="81024"/>
                  <a:pt x="3239019" y="41390"/>
                  <a:pt x="3249092" y="685"/>
                </a:cubicBezTo>
                <a:lnTo>
                  <a:pt x="3326587" y="18516"/>
                </a:lnTo>
                <a:cubicBezTo>
                  <a:pt x="3323116" y="33247"/>
                  <a:pt x="3319086" y="47848"/>
                  <a:pt x="3314500" y="62322"/>
                </a:cubicBezTo>
                <a:cubicBezTo>
                  <a:pt x="3309914" y="76795"/>
                  <a:pt x="3305027" y="91225"/>
                  <a:pt x="3299841" y="105613"/>
                </a:cubicBezTo>
                <a:lnTo>
                  <a:pt x="3493237" y="105613"/>
                </a:lnTo>
                <a:cubicBezTo>
                  <a:pt x="3493251" y="106556"/>
                  <a:pt x="3493223" y="111528"/>
                  <a:pt x="3493151" y="120529"/>
                </a:cubicBezTo>
                <a:cubicBezTo>
                  <a:pt x="3493080" y="129530"/>
                  <a:pt x="3492880" y="136902"/>
                  <a:pt x="3492551" y="142646"/>
                </a:cubicBezTo>
                <a:cubicBezTo>
                  <a:pt x="3489715" y="244060"/>
                  <a:pt x="3486624" y="325839"/>
                  <a:pt x="3483280" y="387985"/>
                </a:cubicBezTo>
                <a:cubicBezTo>
                  <a:pt x="3479936" y="450130"/>
                  <a:pt x="3475525" y="497264"/>
                  <a:pt x="3470047" y="529386"/>
                </a:cubicBezTo>
                <a:cubicBezTo>
                  <a:pt x="3464569" y="561509"/>
                  <a:pt x="3457211" y="583243"/>
                  <a:pt x="3447974" y="594588"/>
                </a:cubicBezTo>
                <a:cubicBezTo>
                  <a:pt x="3438544" y="606961"/>
                  <a:pt x="3428600" y="615819"/>
                  <a:pt x="3418142" y="621163"/>
                </a:cubicBezTo>
                <a:cubicBezTo>
                  <a:pt x="3407683" y="626506"/>
                  <a:pt x="3395682" y="630221"/>
                  <a:pt x="3382137" y="632307"/>
                </a:cubicBezTo>
                <a:cubicBezTo>
                  <a:pt x="3368778" y="633950"/>
                  <a:pt x="3352633" y="634779"/>
                  <a:pt x="3333702" y="634793"/>
                </a:cubicBezTo>
                <a:cubicBezTo>
                  <a:pt x="3314772" y="634807"/>
                  <a:pt x="3295027" y="634436"/>
                  <a:pt x="3274466" y="633679"/>
                </a:cubicBezTo>
                <a:cubicBezTo>
                  <a:pt x="3273652" y="621877"/>
                  <a:pt x="3270823" y="608618"/>
                  <a:pt x="3265980" y="593902"/>
                </a:cubicBezTo>
                <a:cubicBezTo>
                  <a:pt x="3261136" y="579186"/>
                  <a:pt x="3255050" y="565927"/>
                  <a:pt x="3247720" y="554126"/>
                </a:cubicBezTo>
                <a:cubicBezTo>
                  <a:pt x="3270066" y="556098"/>
                  <a:pt x="3290354" y="557298"/>
                  <a:pt x="3308585" y="557726"/>
                </a:cubicBezTo>
                <a:cubicBezTo>
                  <a:pt x="3326816" y="558155"/>
                  <a:pt x="3340589" y="558326"/>
                  <a:pt x="3349905" y="558241"/>
                </a:cubicBezTo>
                <a:cubicBezTo>
                  <a:pt x="3356605" y="558312"/>
                  <a:pt x="3362235" y="557483"/>
                  <a:pt x="3366792" y="555755"/>
                </a:cubicBezTo>
                <a:cubicBezTo>
                  <a:pt x="3371350" y="554026"/>
                  <a:pt x="3375779" y="550968"/>
                  <a:pt x="3380080" y="546582"/>
                </a:cubicBezTo>
                <a:cubicBezTo>
                  <a:pt x="3386650" y="539627"/>
                  <a:pt x="3392179" y="522600"/>
                  <a:pt x="3396666" y="495503"/>
                </a:cubicBezTo>
                <a:cubicBezTo>
                  <a:pt x="3401153" y="468405"/>
                  <a:pt x="3404955" y="429078"/>
                  <a:pt x="3408071" y="377520"/>
                </a:cubicBezTo>
                <a:cubicBezTo>
                  <a:pt x="3411186" y="325962"/>
                  <a:pt x="3413972" y="260015"/>
                  <a:pt x="3416427" y="179679"/>
                </a:cubicBezTo>
                <a:lnTo>
                  <a:pt x="3269666" y="179679"/>
                </a:lnTo>
                <a:cubicBezTo>
                  <a:pt x="3260679" y="200353"/>
                  <a:pt x="3251050" y="219870"/>
                  <a:pt x="3240777" y="238229"/>
                </a:cubicBezTo>
                <a:cubicBezTo>
                  <a:pt x="3230504" y="256589"/>
                  <a:pt x="3220017" y="273191"/>
                  <a:pt x="3209315" y="288036"/>
                </a:cubicBezTo>
                <a:cubicBezTo>
                  <a:pt x="3203472" y="282706"/>
                  <a:pt x="3195614" y="276563"/>
                  <a:pt x="3185741" y="269605"/>
                </a:cubicBezTo>
                <a:cubicBezTo>
                  <a:pt x="3175869" y="262647"/>
                  <a:pt x="3166125" y="255989"/>
                  <a:pt x="3156509" y="249631"/>
                </a:cubicBezTo>
                <a:lnTo>
                  <a:pt x="3156509" y="569899"/>
                </a:lnTo>
                <a:lnTo>
                  <a:pt x="2973400" y="569899"/>
                </a:lnTo>
                <a:lnTo>
                  <a:pt x="2973400" y="619963"/>
                </a:lnTo>
                <a:lnTo>
                  <a:pt x="2899334" y="619963"/>
                </a:lnTo>
                <a:lnTo>
                  <a:pt x="2899334" y="110413"/>
                </a:lnTo>
                <a:lnTo>
                  <a:pt x="2976829" y="110413"/>
                </a:lnTo>
                <a:cubicBezTo>
                  <a:pt x="2981387" y="92825"/>
                  <a:pt x="2985473" y="74166"/>
                  <a:pt x="2989088" y="54435"/>
                </a:cubicBezTo>
                <a:cubicBezTo>
                  <a:pt x="2992703" y="34704"/>
                  <a:pt x="2995246" y="16559"/>
                  <a:pt x="29967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4" name="图形 83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9883" y="2614977"/>
            <a:ext cx="193357" cy="186803"/>
          </a:xfrm>
          <a:prstGeom prst="rect">
            <a:avLst/>
          </a:prstGeom>
        </p:spPr>
      </p:pic>
      <p:pic>
        <p:nvPicPr>
          <p:cNvPr id="85" name="图形 84"/>
          <p:cNvPicPr>
            <a:picLocks noChangeAspect="1"/>
          </p:cNvPicPr>
          <p:nvPr userDrawn="1"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2957" y="2630330"/>
            <a:ext cx="180733" cy="180000"/>
          </a:xfrm>
          <a:prstGeom prst="rect">
            <a:avLst/>
          </a:prstGeom>
        </p:spPr>
      </p:pic>
      <p:pic>
        <p:nvPicPr>
          <p:cNvPr id="86" name="图形 85"/>
          <p:cNvPicPr>
            <a:picLocks noChangeAspect="1"/>
          </p:cNvPicPr>
          <p:nvPr userDrawn="1"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5874" y="2622281"/>
            <a:ext cx="269633" cy="172195"/>
          </a:xfrm>
          <a:prstGeom prst="rect">
            <a:avLst/>
          </a:prstGeom>
        </p:spPr>
      </p:pic>
      <p:pic>
        <p:nvPicPr>
          <p:cNvPr id="87" name="图形 86"/>
          <p:cNvPicPr>
            <a:picLocks noChangeAspect="1"/>
          </p:cNvPicPr>
          <p:nvPr userDrawn="1"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5423" y="2641181"/>
            <a:ext cx="289458" cy="158298"/>
          </a:xfrm>
          <a:prstGeom prst="rect">
            <a:avLst/>
          </a:prstGeom>
        </p:spPr>
      </p:pic>
      <p:pic>
        <p:nvPicPr>
          <p:cNvPr id="88" name="图形 87"/>
          <p:cNvPicPr>
            <a:picLocks noChangeAspect="1"/>
          </p:cNvPicPr>
          <p:nvPr userDrawn="1"/>
        </p:nvPicPr>
        <p:blipFill>
          <a:blip r:embed="rId12" cstate="screen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7067" y="2659324"/>
            <a:ext cx="355869" cy="122012"/>
          </a:xfrm>
          <a:prstGeom prst="rect">
            <a:avLst/>
          </a:prstGeom>
        </p:spPr>
      </p:pic>
      <p:pic>
        <p:nvPicPr>
          <p:cNvPr id="89" name="图形 88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7071" y="2642820"/>
            <a:ext cx="303582" cy="155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Connecting the world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PPT NEVER SLEEPS</a:t>
            </a:r>
            <a:endParaRPr lang="zh-CN" altLang="en-US" dirty="0"/>
          </a:p>
          <a:p>
            <a:pPr lvl="1"/>
            <a:r>
              <a:rPr lang="en-US" altLang="zh-CN" dirty="0"/>
              <a:t>PPT NEVER SLEEPS</a:t>
            </a:r>
            <a:endParaRPr lang="zh-CN" altLang="en-US" dirty="0"/>
          </a:p>
          <a:p>
            <a:pPr lvl="2"/>
            <a:r>
              <a:rPr lang="en-US" altLang="zh-CN" dirty="0"/>
              <a:t>PPT NEVER SLEEPS</a:t>
            </a:r>
            <a:endParaRPr lang="zh-CN" altLang="en-US" dirty="0"/>
          </a:p>
          <a:p>
            <a:pPr lvl="3"/>
            <a:r>
              <a:rPr lang="en-US" altLang="zh-CN" dirty="0"/>
              <a:t>PPT NEVER SLEEPS</a:t>
            </a:r>
            <a:endParaRPr lang="zh-CN" altLang="en-US" dirty="0"/>
          </a:p>
          <a:p>
            <a:pPr lvl="4"/>
            <a:r>
              <a:rPr lang="en-US" altLang="zh-CN" dirty="0"/>
              <a:t>PPT NEVER SLEEPS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slide" Target="slide17.xml"/><Relationship Id="rId4" Type="http://schemas.openxmlformats.org/officeDocument/2006/relationships/slide" Target="slide14.xml"/><Relationship Id="rId3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13.xml"/><Relationship Id="rId6" Type="http://schemas.openxmlformats.org/officeDocument/2006/relationships/hyperlink" Target="https://grpc.io/docs/" TargetMode="External"/><Relationship Id="rId5" Type="http://schemas.openxmlformats.org/officeDocument/2006/relationships/hyperlink" Target="https://github.com/zeromicro/zero-doc/blob/main/docs/zero/bookstore.md" TargetMode="External"/><Relationship Id="rId4" Type="http://schemas.openxmlformats.org/officeDocument/2006/relationships/hyperlink" Target="https://github.com/zeromicro/zero-doc/blob/main/doc/shorturl.md" TargetMode="External"/><Relationship Id="rId3" Type="http://schemas.openxmlformats.org/officeDocument/2006/relationships/hyperlink" Target="https://zh.m.wikipedia.org/zh-sg/%E6%89%A9%E5%B1%95%E5%B7%B4%E7%A7%91%E6%96%AF%E8%8C%83%E5%BC%8F" TargetMode="External"/><Relationship Id="rId2" Type="http://schemas.openxmlformats.org/officeDocument/2006/relationships/hyperlink" Target="https://go-zero.dev/docs/tutorials" TargetMode="External"/><Relationship Id="rId1" Type="http://schemas.openxmlformats.org/officeDocument/2006/relationships/hyperlink" Target="https://go-zero.dev/docs/tasks" TargetMode="Externa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14.xml"/><Relationship Id="rId7" Type="http://schemas.openxmlformats.org/officeDocument/2006/relationships/image" Target="../media/image34.png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 flipV="1">
            <a:off x="0" y="1046685"/>
            <a:ext cx="12192000" cy="5811314"/>
          </a:xfrm>
          <a:custGeom>
            <a:avLst/>
            <a:gdLst>
              <a:gd name="connsiteX0" fmla="*/ 0 w 12192000"/>
              <a:gd name="connsiteY0" fmla="*/ 0 h 6298851"/>
              <a:gd name="connsiteX1" fmla="*/ 12192000 w 12192000"/>
              <a:gd name="connsiteY1" fmla="*/ 0 h 6298851"/>
              <a:gd name="connsiteX2" fmla="*/ 12192000 w 12192000"/>
              <a:gd name="connsiteY2" fmla="*/ 2376043 h 6298851"/>
              <a:gd name="connsiteX3" fmla="*/ 12181324 w 12192000"/>
              <a:gd name="connsiteY3" fmla="*/ 2378794 h 6298851"/>
              <a:gd name="connsiteX4" fmla="*/ 10107430 w 12192000"/>
              <a:gd name="connsiteY4" fmla="*/ 2253591 h 6298851"/>
              <a:gd name="connsiteX5" fmla="*/ 3084889 w 12192000"/>
              <a:gd name="connsiteY5" fmla="*/ 1824733 h 6298851"/>
              <a:gd name="connsiteX6" fmla="*/ 383817 w 12192000"/>
              <a:gd name="connsiteY6" fmla="*/ 6270477 h 6298851"/>
              <a:gd name="connsiteX7" fmla="*/ 75037 w 12192000"/>
              <a:gd name="connsiteY7" fmla="*/ 6298821 h 6298851"/>
              <a:gd name="connsiteX8" fmla="*/ 0 w 12192000"/>
              <a:gd name="connsiteY8" fmla="*/ 6294815 h 629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298851">
                <a:moveTo>
                  <a:pt x="0" y="0"/>
                </a:moveTo>
                <a:lnTo>
                  <a:pt x="12192000" y="0"/>
                </a:lnTo>
                <a:lnTo>
                  <a:pt x="12192000" y="2376043"/>
                </a:lnTo>
                <a:lnTo>
                  <a:pt x="12181324" y="2378794"/>
                </a:lnTo>
                <a:cubicBezTo>
                  <a:pt x="11466409" y="2547708"/>
                  <a:pt x="10731832" y="2563889"/>
                  <a:pt x="10107430" y="2253591"/>
                </a:cubicBezTo>
                <a:cubicBezTo>
                  <a:pt x="7766989" y="1090070"/>
                  <a:pt x="5190189" y="647812"/>
                  <a:pt x="3084889" y="1824733"/>
                </a:cubicBezTo>
                <a:cubicBezTo>
                  <a:pt x="1680137" y="2610566"/>
                  <a:pt x="2799796" y="5811160"/>
                  <a:pt x="383817" y="6270477"/>
                </a:cubicBezTo>
                <a:cubicBezTo>
                  <a:pt x="279039" y="6290427"/>
                  <a:pt x="176051" y="6299446"/>
                  <a:pt x="75037" y="6298821"/>
                </a:cubicBezTo>
                <a:lnTo>
                  <a:pt x="0" y="6294815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1587256" y="4440542"/>
            <a:ext cx="444222" cy="444220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10200043" y="1690846"/>
            <a:ext cx="503276" cy="503274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 txBox="1"/>
          <p:nvPr/>
        </p:nvSpPr>
        <p:spPr>
          <a:xfrm>
            <a:off x="1702872" y="1519520"/>
            <a:ext cx="829337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ea"/>
                <a:ea typeface="+mj-ea"/>
              </a:rPr>
              <a:t>go-zero</a:t>
            </a:r>
            <a:r>
              <a:rPr lang="zh-CN" altLang="en-US" sz="6000" dirty="0">
                <a:latin typeface="+mj-ea"/>
                <a:ea typeface="+mj-ea"/>
              </a:rPr>
              <a:t>环境</a:t>
            </a:r>
            <a:r>
              <a:rPr lang="zh-CN" altLang="en-US" sz="6000" dirty="0">
                <a:latin typeface="+mj-ea"/>
                <a:ea typeface="+mj-ea"/>
              </a:rPr>
              <a:t>准备</a:t>
            </a:r>
            <a:endParaRPr lang="zh-CN" altLang="en-US" sz="6000" dirty="0">
              <a:latin typeface="+mj-ea"/>
              <a:ea typeface="+mj-ea"/>
            </a:endParaRPr>
          </a:p>
        </p:txBody>
      </p:sp>
      <p:sp>
        <p:nvSpPr>
          <p:cNvPr id="11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 txBox="1"/>
          <p:nvPr/>
        </p:nvSpPr>
        <p:spPr>
          <a:xfrm>
            <a:off x="3850341" y="3786053"/>
            <a:ext cx="4491318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上海东方传媒技术有限公司</a:t>
            </a:r>
            <a:endParaRPr lang="zh-CN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SHANGHAI MEDIA TECH</a:t>
            </a:r>
            <a:endParaRPr lang="en-US" altLang="zh-CN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2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8667194" y="4220699"/>
            <a:ext cx="1329050" cy="132905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8871075" y="4436255"/>
            <a:ext cx="921288" cy="897938"/>
          </a:xfrm>
          <a:custGeom>
            <a:avLst/>
            <a:gdLst>
              <a:gd name="connsiteX0" fmla="*/ 634963 w 824706"/>
              <a:gd name="connsiteY0" fmla="*/ 58418 h 803804"/>
              <a:gd name="connsiteX1" fmla="*/ 502563 w 824706"/>
              <a:gd name="connsiteY1" fmla="*/ 3872 h 803804"/>
              <a:gd name="connsiteX2" fmla="*/ 500698 w 824706"/>
              <a:gd name="connsiteY2" fmla="*/ 32311 h 803804"/>
              <a:gd name="connsiteX3" fmla="*/ 568763 w 824706"/>
              <a:gd name="connsiteY3" fmla="*/ 202939 h 803804"/>
              <a:gd name="connsiteX4" fmla="*/ 502096 w 824706"/>
              <a:gd name="connsiteY4" fmla="*/ 190352 h 803804"/>
              <a:gd name="connsiteX5" fmla="*/ 335197 w 824706"/>
              <a:gd name="connsiteY5" fmla="*/ 143 h 803804"/>
              <a:gd name="connsiteX6" fmla="*/ 200466 w 824706"/>
              <a:gd name="connsiteY6" fmla="*/ 51891 h 803804"/>
              <a:gd name="connsiteX7" fmla="*/ 0 w 824706"/>
              <a:gd name="connsiteY7" fmla="*/ 405736 h 803804"/>
              <a:gd name="connsiteX8" fmla="*/ 254545 w 824706"/>
              <a:gd name="connsiteY8" fmla="*/ 786620 h 803804"/>
              <a:gd name="connsiteX9" fmla="*/ 281584 w 824706"/>
              <a:gd name="connsiteY9" fmla="*/ 755851 h 803804"/>
              <a:gd name="connsiteX10" fmla="*/ 224242 w 824706"/>
              <a:gd name="connsiteY10" fmla="*/ 298044 h 803804"/>
              <a:gd name="connsiteX11" fmla="*/ 587877 w 824706"/>
              <a:gd name="connsiteY11" fmla="*/ 345596 h 803804"/>
              <a:gd name="connsiteX12" fmla="*/ 721210 w 824706"/>
              <a:gd name="connsiteY12" fmla="*/ 295713 h 803804"/>
              <a:gd name="connsiteX13" fmla="*/ 758506 w 824706"/>
              <a:gd name="connsiteY13" fmla="*/ 320888 h 803804"/>
              <a:gd name="connsiteX14" fmla="*/ 679252 w 824706"/>
              <a:gd name="connsiteY14" fmla="*/ 671936 h 803804"/>
              <a:gd name="connsiteX15" fmla="*/ 710487 w 824706"/>
              <a:gd name="connsiteY15" fmla="*/ 690117 h 803804"/>
              <a:gd name="connsiteX16" fmla="*/ 824706 w 824706"/>
              <a:gd name="connsiteY16" fmla="*/ 405270 h 803804"/>
              <a:gd name="connsiteX17" fmla="*/ 634963 w 824706"/>
              <a:gd name="connsiteY17" fmla="*/ 58418 h 803804"/>
              <a:gd name="connsiteX18" fmla="*/ 724473 w 824706"/>
              <a:gd name="connsiteY18" fmla="*/ 521819 h 803804"/>
              <a:gd name="connsiteX19" fmla="*/ 736128 w 824706"/>
              <a:gd name="connsiteY19" fmla="*/ 408533 h 803804"/>
              <a:gd name="connsiteX20" fmla="*/ 724940 w 824706"/>
              <a:gd name="connsiteY20" fmla="*/ 387088 h 803804"/>
              <a:gd name="connsiteX21" fmla="*/ 634963 w 824706"/>
              <a:gd name="connsiteY21" fmla="*/ 403871 h 803804"/>
              <a:gd name="connsiteX22" fmla="*/ 304894 w 824706"/>
              <a:gd name="connsiteY22" fmla="*/ 373102 h 803804"/>
              <a:gd name="connsiteX23" fmla="*/ 268064 w 824706"/>
              <a:gd name="connsiteY23" fmla="*/ 415060 h 803804"/>
              <a:gd name="connsiteX24" fmla="*/ 253612 w 824706"/>
              <a:gd name="connsiteY24" fmla="*/ 540001 h 803804"/>
              <a:gd name="connsiteX25" fmla="*/ 457808 w 824706"/>
              <a:gd name="connsiteY25" fmla="*/ 600607 h 803804"/>
              <a:gd name="connsiteX26" fmla="*/ 457808 w 824706"/>
              <a:gd name="connsiteY26" fmla="*/ 600607 h 803804"/>
              <a:gd name="connsiteX27" fmla="*/ 379020 w 824706"/>
              <a:gd name="connsiteY27" fmla="*/ 798275 h 803804"/>
              <a:gd name="connsiteX28" fmla="*/ 379486 w 824706"/>
              <a:gd name="connsiteY28" fmla="*/ 798275 h 803804"/>
              <a:gd name="connsiteX29" fmla="*/ 379020 w 824706"/>
              <a:gd name="connsiteY29" fmla="*/ 798275 h 803804"/>
              <a:gd name="connsiteX30" fmla="*/ 550115 w 824706"/>
              <a:gd name="connsiteY30" fmla="*/ 782425 h 803804"/>
              <a:gd name="connsiteX31" fmla="*/ 626572 w 824706"/>
              <a:gd name="connsiteY31" fmla="*/ 640700 h 803804"/>
              <a:gd name="connsiteX32" fmla="*/ 646618 w 824706"/>
              <a:gd name="connsiteY32" fmla="*/ 581027 h 803804"/>
              <a:gd name="connsiteX33" fmla="*/ 691839 w 824706"/>
              <a:gd name="connsiteY33" fmla="*/ 554453 h 803804"/>
              <a:gd name="connsiteX34" fmla="*/ 724473 w 824706"/>
              <a:gd name="connsiteY34" fmla="*/ 521819 h 80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4706" h="803804">
                <a:moveTo>
                  <a:pt x="634963" y="58418"/>
                </a:moveTo>
                <a:cubicBezTo>
                  <a:pt x="632632" y="57485"/>
                  <a:pt x="574357" y="17858"/>
                  <a:pt x="502563" y="3872"/>
                </a:cubicBezTo>
                <a:cubicBezTo>
                  <a:pt x="494171" y="2008"/>
                  <a:pt x="489509" y="24851"/>
                  <a:pt x="500698" y="32311"/>
                </a:cubicBezTo>
                <a:cubicBezTo>
                  <a:pt x="542656" y="56553"/>
                  <a:pt x="611653" y="191751"/>
                  <a:pt x="568763" y="202939"/>
                </a:cubicBezTo>
                <a:cubicBezTo>
                  <a:pt x="540791" y="209932"/>
                  <a:pt x="517947" y="198744"/>
                  <a:pt x="502096" y="190352"/>
                </a:cubicBezTo>
                <a:cubicBezTo>
                  <a:pt x="434964" y="154921"/>
                  <a:pt x="413985" y="-5452"/>
                  <a:pt x="335197" y="143"/>
                </a:cubicBezTo>
                <a:cubicBezTo>
                  <a:pt x="312820" y="2008"/>
                  <a:pt x="232167" y="31378"/>
                  <a:pt x="200466" y="51891"/>
                </a:cubicBezTo>
                <a:cubicBezTo>
                  <a:pt x="80186" y="123686"/>
                  <a:pt x="0" y="255154"/>
                  <a:pt x="0" y="405736"/>
                </a:cubicBezTo>
                <a:cubicBezTo>
                  <a:pt x="0" y="577763"/>
                  <a:pt x="104895" y="724616"/>
                  <a:pt x="254545" y="786620"/>
                </a:cubicBezTo>
                <a:cubicBezTo>
                  <a:pt x="263869" y="790350"/>
                  <a:pt x="288577" y="763310"/>
                  <a:pt x="281584" y="755851"/>
                </a:cubicBezTo>
                <a:cubicBezTo>
                  <a:pt x="94638" y="572169"/>
                  <a:pt x="189277" y="326948"/>
                  <a:pt x="224242" y="298044"/>
                </a:cubicBezTo>
                <a:cubicBezTo>
                  <a:pt x="291374" y="242566"/>
                  <a:pt x="390675" y="345596"/>
                  <a:pt x="587877" y="345596"/>
                </a:cubicBezTo>
                <a:cubicBezTo>
                  <a:pt x="629369" y="345596"/>
                  <a:pt x="678786" y="330678"/>
                  <a:pt x="721210" y="295713"/>
                </a:cubicBezTo>
                <a:cubicBezTo>
                  <a:pt x="731933" y="286855"/>
                  <a:pt x="746851" y="278930"/>
                  <a:pt x="758506" y="320888"/>
                </a:cubicBezTo>
                <a:cubicBezTo>
                  <a:pt x="772026" y="366575"/>
                  <a:pt x="800464" y="505969"/>
                  <a:pt x="679252" y="671936"/>
                </a:cubicBezTo>
                <a:cubicBezTo>
                  <a:pt x="674124" y="678929"/>
                  <a:pt x="704427" y="696644"/>
                  <a:pt x="710487" y="690117"/>
                </a:cubicBezTo>
                <a:cubicBezTo>
                  <a:pt x="781350" y="615992"/>
                  <a:pt x="824706" y="515759"/>
                  <a:pt x="824706" y="405270"/>
                </a:cubicBezTo>
                <a:cubicBezTo>
                  <a:pt x="824706" y="259816"/>
                  <a:pt x="749182" y="131611"/>
                  <a:pt x="634963" y="58418"/>
                </a:cubicBezTo>
                <a:moveTo>
                  <a:pt x="724473" y="521819"/>
                </a:moveTo>
                <a:cubicBezTo>
                  <a:pt x="747783" y="466808"/>
                  <a:pt x="746385" y="443964"/>
                  <a:pt x="736128" y="408533"/>
                </a:cubicBezTo>
                <a:cubicBezTo>
                  <a:pt x="732865" y="397344"/>
                  <a:pt x="728669" y="390818"/>
                  <a:pt x="724940" y="387088"/>
                </a:cubicBezTo>
                <a:cubicBezTo>
                  <a:pt x="685779" y="363312"/>
                  <a:pt x="706758" y="383825"/>
                  <a:pt x="634963" y="403871"/>
                </a:cubicBezTo>
                <a:cubicBezTo>
                  <a:pt x="540791" y="429512"/>
                  <a:pt x="345920" y="384291"/>
                  <a:pt x="304894" y="373102"/>
                </a:cubicBezTo>
                <a:cubicBezTo>
                  <a:pt x="288577" y="368440"/>
                  <a:pt x="276456" y="389419"/>
                  <a:pt x="268064" y="415060"/>
                </a:cubicBezTo>
                <a:cubicBezTo>
                  <a:pt x="255477" y="440701"/>
                  <a:pt x="249417" y="487787"/>
                  <a:pt x="253612" y="540001"/>
                </a:cubicBezTo>
                <a:cubicBezTo>
                  <a:pt x="257808" y="589418"/>
                  <a:pt x="434031" y="600607"/>
                  <a:pt x="457808" y="600607"/>
                </a:cubicBezTo>
                <a:lnTo>
                  <a:pt x="457808" y="600607"/>
                </a:lnTo>
                <a:cubicBezTo>
                  <a:pt x="467131" y="602472"/>
                  <a:pt x="475057" y="749324"/>
                  <a:pt x="379020" y="798275"/>
                </a:cubicBezTo>
                <a:lnTo>
                  <a:pt x="379486" y="798275"/>
                </a:lnTo>
                <a:cubicBezTo>
                  <a:pt x="379486" y="798275"/>
                  <a:pt x="379020" y="798275"/>
                  <a:pt x="379020" y="798275"/>
                </a:cubicBezTo>
                <a:cubicBezTo>
                  <a:pt x="488110" y="816923"/>
                  <a:pt x="550115" y="782425"/>
                  <a:pt x="550115" y="782425"/>
                </a:cubicBezTo>
                <a:cubicBezTo>
                  <a:pt x="591607" y="763777"/>
                  <a:pt x="612586" y="696644"/>
                  <a:pt x="626572" y="640700"/>
                </a:cubicBezTo>
                <a:cubicBezTo>
                  <a:pt x="633565" y="611796"/>
                  <a:pt x="632632" y="597344"/>
                  <a:pt x="646618" y="581027"/>
                </a:cubicBezTo>
                <a:cubicBezTo>
                  <a:pt x="651280" y="575432"/>
                  <a:pt x="669462" y="565176"/>
                  <a:pt x="691839" y="554453"/>
                </a:cubicBezTo>
                <a:cubicBezTo>
                  <a:pt x="715149" y="544197"/>
                  <a:pt x="724473" y="521819"/>
                  <a:pt x="724473" y="521819"/>
                </a:cubicBezTo>
              </a:path>
            </a:pathLst>
          </a:custGeom>
          <a:solidFill>
            <a:schemeClr val="bg1"/>
          </a:solidFill>
          <a:ln w="4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66471" y="544245"/>
            <a:ext cx="1537368" cy="503274"/>
            <a:chOff x="8907143" y="65530"/>
            <a:chExt cx="1537368" cy="50327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8907143" y="65530"/>
              <a:ext cx="491791" cy="479327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774797" y="103146"/>
              <a:ext cx="336386" cy="274669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448975" y="95918"/>
              <a:ext cx="294407" cy="286067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143988" y="96196"/>
              <a:ext cx="300245" cy="286067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448141" y="414790"/>
              <a:ext cx="80899" cy="7089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9531265" y="415067"/>
              <a:ext cx="83123" cy="71195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613833" y="414790"/>
              <a:ext cx="82288" cy="71470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696678" y="415067"/>
              <a:ext cx="82568" cy="70076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783416" y="414790"/>
              <a:ext cx="77286" cy="70613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861812" y="414790"/>
              <a:ext cx="81733" cy="7089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946604" y="414790"/>
              <a:ext cx="80344" cy="7089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027504" y="414234"/>
              <a:ext cx="81733" cy="71465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114242" y="414790"/>
              <a:ext cx="80065" cy="71169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194307" y="414790"/>
              <a:ext cx="82845" cy="71252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280488" y="414738"/>
              <a:ext cx="78953" cy="68997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362223" y="415067"/>
              <a:ext cx="82288" cy="71447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solidFill>
              <a:schemeClr val="accent1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326915" y="519597"/>
              <a:ext cx="58937" cy="48373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391691" y="518485"/>
              <a:ext cx="52820" cy="50040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269646" y="518764"/>
              <a:ext cx="51456" cy="50040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solidFill>
              <a:srgbClr val="727272"/>
            </a:solidFill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5898000" y="3582166"/>
            <a:ext cx="39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40455" y="2745740"/>
            <a:ext cx="44183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000" dirty="0">
                <a:latin typeface="+mj-ea"/>
                <a:ea typeface="+mj-ea"/>
                <a:sym typeface="+mn-ea"/>
              </a:rPr>
              <a:t>goctl</a:t>
            </a:r>
            <a:r>
              <a:rPr lang="zh-CN" altLang="en-US" sz="4000" dirty="0">
                <a:latin typeface="+mj-ea"/>
                <a:ea typeface="+mj-ea"/>
                <a:sym typeface="+mn-ea"/>
              </a:rPr>
              <a:t>的安装及使用</a:t>
            </a:r>
            <a:endParaRPr lang="zh-CN" altLang="en-US" sz="4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生成微服务并启动</a:t>
            </a:r>
            <a:r>
              <a:rPr lang="zh-CN"/>
              <a:t>（</a:t>
            </a:r>
            <a:r>
              <a:rPr lang="zh-CN"/>
              <a:t>可选）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023620"/>
            <a:ext cx="5522595" cy="5561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023620"/>
            <a:ext cx="5734685" cy="5563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DSL 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api 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023620"/>
            <a:ext cx="10893425" cy="5016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proto 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1023620"/>
            <a:ext cx="10888345" cy="3913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goctl 指令概览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基础命令（快速入门、代码</a:t>
            </a:r>
            <a:r>
              <a:rPr lang="zh-CN" altLang="en-US"/>
              <a:t>生成）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023620"/>
            <a:ext cx="9753600" cy="5625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进阶命令（静态配置、代码模板、辅助</a:t>
            </a:r>
            <a:r>
              <a:rPr lang="zh-CN" altLang="en-US"/>
              <a:t>功能）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023620"/>
            <a:ext cx="4944745" cy="5619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010" y="1023620"/>
            <a:ext cx="5148580" cy="5617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业务</a:t>
            </a:r>
            <a:r>
              <a:rPr lang="zh-CN" altLang="en-US"/>
              <a:t>处理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api/internal/svc/servicecontext.go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85" y="1023620"/>
            <a:ext cx="8933815" cy="56851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api/internal/logic/pinglogic.go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1023620"/>
            <a:ext cx="8236585" cy="5715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85465" y="1291273"/>
            <a:ext cx="4133215" cy="42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ctr" anchorCtr="0">
            <a:spAutoFit/>
          </a:bodyPr>
          <a:p>
            <a:pPr marL="285750" indent="-285750" algn="l">
              <a:lnSpc>
                <a:spcPct val="170000"/>
              </a:lnSpc>
              <a:buClr>
                <a:srgbClr val="F2F2F2"/>
              </a:buClr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/>
                </a:solidFill>
                <a:hlinkClick r:id="rId1" action="ppaction://hlinksldjump"/>
              </a:rPr>
              <a:t>安装</a:t>
            </a:r>
            <a:r>
              <a:rPr lang="en-US" altLang="zh-CN" sz="3200">
                <a:solidFill>
                  <a:schemeClr val="tx1"/>
                </a:solidFill>
                <a:hlinkClick r:id="rId1" action="ppaction://hlinksldjump"/>
              </a:rPr>
              <a:t> goctl </a:t>
            </a:r>
            <a:r>
              <a:rPr lang="zh-CN" altLang="en-US" sz="3200">
                <a:solidFill>
                  <a:schemeClr val="tx1"/>
                </a:solidFill>
                <a:hlinkClick r:id="rId1" action="ppaction://hlinksldjump"/>
              </a:rPr>
              <a:t>工具</a:t>
            </a:r>
            <a:endParaRPr lang="zh-CN" altLang="en-US" sz="3200">
              <a:solidFill>
                <a:schemeClr val="tx1"/>
              </a:solidFill>
              <a:hlinkClick r:id="rId1" action="ppaction://hlinksldjump"/>
            </a:endParaRPr>
          </a:p>
          <a:p>
            <a:pPr marL="285750" indent="-285750" algn="l">
              <a:lnSpc>
                <a:spcPct val="170000"/>
              </a:lnSpc>
              <a:buClr>
                <a:srgbClr val="F2F2F2"/>
              </a:buClr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/>
                </a:solidFill>
                <a:hlinkClick r:id="rId2" action="ppaction://hlinksldjump"/>
              </a:rPr>
              <a:t>项目结构</a:t>
            </a:r>
            <a:endParaRPr lang="zh-CN" altLang="en-US" sz="32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70000"/>
              </a:lnSpc>
              <a:buClr>
                <a:srgbClr val="F2F2F2"/>
              </a:buClr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/>
                </a:solidFill>
                <a:hlinkClick r:id="rId3" action="ppaction://hlinksldjump"/>
              </a:rPr>
              <a:t>DSL </a:t>
            </a:r>
            <a:r>
              <a:rPr lang="zh-CN" altLang="en-US" sz="3200">
                <a:solidFill>
                  <a:schemeClr val="tx1"/>
                </a:solidFill>
                <a:hlinkClick r:id="rId3" action="ppaction://hlinksldjump"/>
              </a:rPr>
              <a:t>介绍</a:t>
            </a:r>
            <a:endParaRPr lang="zh-CN" altLang="en-US" sz="32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70000"/>
              </a:lnSpc>
              <a:buClr>
                <a:srgbClr val="F2F2F2"/>
              </a:buClr>
              <a:buFont typeface="Wingdings" panose="05000000000000000000" charset="0"/>
              <a:buChar char=""/>
            </a:pPr>
            <a:r>
              <a:rPr lang="en-US" altLang="zh-CN" sz="3200">
                <a:solidFill>
                  <a:schemeClr val="tx1"/>
                </a:solidFill>
                <a:hlinkClick r:id="rId4" action="ppaction://hlinksldjump"/>
              </a:rPr>
              <a:t>goctl </a:t>
            </a:r>
            <a:r>
              <a:rPr lang="zh-CN" altLang="en-US" sz="3200">
                <a:solidFill>
                  <a:schemeClr val="tx1"/>
                </a:solidFill>
                <a:hlinkClick r:id="rId4" action="ppaction://hlinksldjump"/>
              </a:rPr>
              <a:t>指令概览</a:t>
            </a:r>
            <a:endParaRPr lang="zh-CN" altLang="en-US" sz="32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70000"/>
              </a:lnSpc>
              <a:buClr>
                <a:srgbClr val="F2F2F2"/>
              </a:buClr>
              <a:buFont typeface="Wingdings" panose="05000000000000000000" charset="0"/>
              <a:buChar char=""/>
            </a:pPr>
            <a:r>
              <a:rPr lang="zh-CN" altLang="en-US" sz="3200">
                <a:solidFill>
                  <a:schemeClr val="tx1"/>
                </a:solidFill>
                <a:hlinkClick r:id="rId5" action="ppaction://hlinksldjump"/>
              </a:rPr>
              <a:t>业务处理</a:t>
            </a:r>
            <a:endParaRPr lang="zh-CN" altLang="en-US" sz="3200">
              <a:solidFill>
                <a:schemeClr val="tx1"/>
              </a:solidFill>
              <a:hlinkClick r:id="rId5" action="ppaction://hlinksldjump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rpc/internal/logic/pinglogic.go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" y="1023620"/>
            <a:ext cx="8996680" cy="5477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</a:t>
            </a:r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7550" y="1023620"/>
            <a:ext cx="11130280" cy="5305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000">
                <a:hlinkClick r:id="rId1" tooltip="" action="ppaction://hlinkfile"/>
              </a:rPr>
              <a:t>go-zero </a:t>
            </a:r>
            <a:r>
              <a:rPr lang="zh-CN" altLang="en-US" sz="2000">
                <a:hlinkClick r:id="rId1" tooltip="" action="ppaction://hlinkfile"/>
              </a:rPr>
              <a:t>快速开始</a:t>
            </a:r>
            <a:endParaRPr lang="zh-CN" altLang="en-US" sz="2000">
              <a:hlinkClick r:id="rId1" tooltip="" action="ppaction://hlinkfile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hlinkClick r:id="rId2" tooltip="" action="ppaction://hlinkfile"/>
              </a:rPr>
              <a:t>go-zero </a:t>
            </a:r>
            <a:r>
              <a:rPr lang="zh-CN" altLang="en-US" sz="2000">
                <a:hlinkClick r:id="rId2" tooltip="" action="ppaction://hlinkfile"/>
              </a:rPr>
              <a:t>框架指南</a:t>
            </a:r>
            <a:endParaRPr lang="zh-CN" altLang="en-US" sz="2000">
              <a:hlinkClick r:id="rId2" tooltip="" action="ppaction://hlinkfile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ym typeface="+mn-ea"/>
                <a:hlinkClick r:id="rId3" action="ppaction://hlinkfile"/>
              </a:rPr>
              <a:t>扩展巴科斯范式（EBNF）</a:t>
            </a:r>
            <a:endParaRPr lang="en-US" altLang="zh-CN" sz="2000">
              <a:sym typeface="+mn-ea"/>
              <a:hlinkClick r:id="rId3" action="ppaction://hlinkfile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hlinkClick r:id="rId4" tooltip="" action="ppaction://hlinkfile"/>
              </a:rPr>
              <a:t>快速构建高并发微服务</a:t>
            </a:r>
            <a:endParaRPr lang="zh-CN" altLang="en-US" sz="2000">
              <a:hlinkClick r:id="rId4" tooltip="" action="ppaction://hlinkfile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hlinkClick r:id="rId5" tooltip="" action="ppaction://hlinkfile"/>
              </a:rPr>
              <a:t>快速构建高并发微服务 - 多 RPC 版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>
                <a:hlinkClick r:id="rId6" tooltip="" action="ppaction://hlinkfile"/>
              </a:rPr>
              <a:t>Protocol Buffers</a:t>
            </a:r>
            <a:endParaRPr lang="en-US" altLang="zh-CN" sz="2000">
              <a:hlinkClick r:id="rId6" tooltip="" action="ppaction://hlinkfile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hlinkClick r:id="rId6" tooltip="" action="ppaction://hlinkfile"/>
              </a:rPr>
              <a:t>gRPC</a:t>
            </a:r>
            <a:endParaRPr lang="en-US" altLang="zh-CN" sz="20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 flipV="1">
            <a:off x="0" y="1046685"/>
            <a:ext cx="12192000" cy="5811314"/>
          </a:xfrm>
          <a:custGeom>
            <a:avLst/>
            <a:gdLst>
              <a:gd name="connsiteX0" fmla="*/ 0 w 12192000"/>
              <a:gd name="connsiteY0" fmla="*/ 0 h 6298851"/>
              <a:gd name="connsiteX1" fmla="*/ 12192000 w 12192000"/>
              <a:gd name="connsiteY1" fmla="*/ 0 h 6298851"/>
              <a:gd name="connsiteX2" fmla="*/ 12192000 w 12192000"/>
              <a:gd name="connsiteY2" fmla="*/ 2376043 h 6298851"/>
              <a:gd name="connsiteX3" fmla="*/ 12181324 w 12192000"/>
              <a:gd name="connsiteY3" fmla="*/ 2378794 h 6298851"/>
              <a:gd name="connsiteX4" fmla="*/ 10107430 w 12192000"/>
              <a:gd name="connsiteY4" fmla="*/ 2253591 h 6298851"/>
              <a:gd name="connsiteX5" fmla="*/ 3084889 w 12192000"/>
              <a:gd name="connsiteY5" fmla="*/ 1824733 h 6298851"/>
              <a:gd name="connsiteX6" fmla="*/ 383817 w 12192000"/>
              <a:gd name="connsiteY6" fmla="*/ 6270477 h 6298851"/>
              <a:gd name="connsiteX7" fmla="*/ 75037 w 12192000"/>
              <a:gd name="connsiteY7" fmla="*/ 6298821 h 6298851"/>
              <a:gd name="connsiteX8" fmla="*/ 0 w 12192000"/>
              <a:gd name="connsiteY8" fmla="*/ 6294815 h 629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298851">
                <a:moveTo>
                  <a:pt x="0" y="0"/>
                </a:moveTo>
                <a:lnTo>
                  <a:pt x="12192000" y="0"/>
                </a:lnTo>
                <a:lnTo>
                  <a:pt x="12192000" y="2376043"/>
                </a:lnTo>
                <a:lnTo>
                  <a:pt x="12181324" y="2378794"/>
                </a:lnTo>
                <a:cubicBezTo>
                  <a:pt x="11466409" y="2547708"/>
                  <a:pt x="10731832" y="2563889"/>
                  <a:pt x="10107430" y="2253591"/>
                </a:cubicBezTo>
                <a:cubicBezTo>
                  <a:pt x="7766989" y="1090070"/>
                  <a:pt x="5190189" y="647812"/>
                  <a:pt x="3084889" y="1824733"/>
                </a:cubicBezTo>
                <a:cubicBezTo>
                  <a:pt x="1680137" y="2610566"/>
                  <a:pt x="2799796" y="5811160"/>
                  <a:pt x="383817" y="6270477"/>
                </a:cubicBezTo>
                <a:cubicBezTo>
                  <a:pt x="279039" y="6290427"/>
                  <a:pt x="176051" y="6299446"/>
                  <a:pt x="75037" y="6298821"/>
                </a:cubicBezTo>
                <a:lnTo>
                  <a:pt x="0" y="6294815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020980" y="1800259"/>
            <a:ext cx="4868465" cy="783513"/>
            <a:chOff x="1535657" y="2447037"/>
            <a:chExt cx="7590983" cy="1221665"/>
          </a:xfrm>
        </p:grpSpPr>
        <p:sp>
          <p:nvSpPr>
            <p:cNvPr id="67" name="任意多边形: 形状 66"/>
            <p:cNvSpPr/>
            <p:nvPr/>
          </p:nvSpPr>
          <p:spPr>
            <a:xfrm>
              <a:off x="3436229" y="3105550"/>
              <a:ext cx="4471216" cy="562494"/>
            </a:xfrm>
            <a:custGeom>
              <a:avLst/>
              <a:gdLst>
                <a:gd name="connsiteX0" fmla="*/ 4349296 w 4471216"/>
                <a:gd name="connsiteY0" fmla="*/ 562494 h 562494"/>
                <a:gd name="connsiteX1" fmla="*/ 121921 w 4471216"/>
                <a:gd name="connsiteY1" fmla="*/ 562494 h 562494"/>
                <a:gd name="connsiteX2" fmla="*/ 0 w 4471216"/>
                <a:gd name="connsiteY2" fmla="*/ 440940 h 562494"/>
                <a:gd name="connsiteX3" fmla="*/ 0 w 4471216"/>
                <a:gd name="connsiteY3" fmla="*/ 121555 h 562494"/>
                <a:gd name="connsiteX4" fmla="*/ 121921 w 4471216"/>
                <a:gd name="connsiteY4" fmla="*/ 0 h 562494"/>
                <a:gd name="connsiteX5" fmla="*/ 4349296 w 4471216"/>
                <a:gd name="connsiteY5" fmla="*/ 0 h 562494"/>
                <a:gd name="connsiteX6" fmla="*/ 4471217 w 4471216"/>
                <a:gd name="connsiteY6" fmla="*/ 121555 h 562494"/>
                <a:gd name="connsiteX7" fmla="*/ 4471217 w 4471216"/>
                <a:gd name="connsiteY7" fmla="*/ 440940 h 562494"/>
                <a:gd name="connsiteX8" fmla="*/ 4349296 w 4471216"/>
                <a:gd name="connsiteY8" fmla="*/ 562494 h 56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1216" h="562494">
                  <a:moveTo>
                    <a:pt x="4349296" y="562494"/>
                  </a:moveTo>
                  <a:lnTo>
                    <a:pt x="121921" y="562494"/>
                  </a:lnTo>
                  <a:cubicBezTo>
                    <a:pt x="54591" y="562494"/>
                    <a:pt x="0" y="508068"/>
                    <a:pt x="0" y="440940"/>
                  </a:cubicBezTo>
                  <a:lnTo>
                    <a:pt x="0" y="121555"/>
                  </a:lnTo>
                  <a:cubicBezTo>
                    <a:pt x="0" y="54426"/>
                    <a:pt x="54591" y="0"/>
                    <a:pt x="121921" y="0"/>
                  </a:cubicBezTo>
                  <a:lnTo>
                    <a:pt x="4349296" y="0"/>
                  </a:lnTo>
                  <a:cubicBezTo>
                    <a:pt x="4416626" y="0"/>
                    <a:pt x="4471217" y="54426"/>
                    <a:pt x="4471217" y="121555"/>
                  </a:cubicBezTo>
                  <a:lnTo>
                    <a:pt x="4471217" y="440940"/>
                  </a:lnTo>
                  <a:cubicBezTo>
                    <a:pt x="4471217" y="508068"/>
                    <a:pt x="4416626" y="562494"/>
                    <a:pt x="4349296" y="562494"/>
                  </a:cubicBez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535657" y="3105550"/>
              <a:ext cx="303053" cy="563152"/>
            </a:xfrm>
            <a:custGeom>
              <a:avLst/>
              <a:gdLst>
                <a:gd name="connsiteX0" fmla="*/ 207867 w 303053"/>
                <a:gd name="connsiteY0" fmla="*/ 101219 h 563152"/>
                <a:gd name="connsiteX1" fmla="*/ 207867 w 303053"/>
                <a:gd name="connsiteY1" fmla="*/ 563152 h 563152"/>
                <a:gd name="connsiteX2" fmla="*/ 95187 w 303053"/>
                <a:gd name="connsiteY2" fmla="*/ 563152 h 563152"/>
                <a:gd name="connsiteX3" fmla="*/ 95187 w 303053"/>
                <a:gd name="connsiteY3" fmla="*/ 101219 h 563152"/>
                <a:gd name="connsiteX4" fmla="*/ 0 w 303053"/>
                <a:gd name="connsiteY4" fmla="*/ 101219 h 563152"/>
                <a:gd name="connsiteX5" fmla="*/ 0 w 303053"/>
                <a:gd name="connsiteY5" fmla="*/ 0 h 563152"/>
                <a:gd name="connsiteX6" fmla="*/ 303054 w 303053"/>
                <a:gd name="connsiteY6" fmla="*/ 0 h 563152"/>
                <a:gd name="connsiteX7" fmla="*/ 303054 w 303053"/>
                <a:gd name="connsiteY7" fmla="*/ 101219 h 563152"/>
                <a:gd name="connsiteX8" fmla="*/ 207867 w 303053"/>
                <a:gd name="connsiteY8" fmla="*/ 101219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053" h="563152">
                  <a:moveTo>
                    <a:pt x="207867" y="101219"/>
                  </a:moveTo>
                  <a:lnTo>
                    <a:pt x="207867" y="563152"/>
                  </a:lnTo>
                  <a:lnTo>
                    <a:pt x="95187" y="563152"/>
                  </a:lnTo>
                  <a:lnTo>
                    <a:pt x="95187" y="101219"/>
                  </a:lnTo>
                  <a:lnTo>
                    <a:pt x="0" y="101219"/>
                  </a:lnTo>
                  <a:lnTo>
                    <a:pt x="0" y="0"/>
                  </a:lnTo>
                  <a:lnTo>
                    <a:pt x="303054" y="0"/>
                  </a:lnTo>
                  <a:lnTo>
                    <a:pt x="303054" y="101219"/>
                  </a:lnTo>
                  <a:lnTo>
                    <a:pt x="207867" y="101219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898186" y="3105550"/>
              <a:ext cx="318962" cy="563152"/>
            </a:xfrm>
            <a:custGeom>
              <a:avLst/>
              <a:gdLst>
                <a:gd name="connsiteX0" fmla="*/ 206283 w 318962"/>
                <a:gd name="connsiteY0" fmla="*/ 563152 h 563152"/>
                <a:gd name="connsiteX1" fmla="*/ 206283 w 318962"/>
                <a:gd name="connsiteY1" fmla="*/ 327414 h 563152"/>
                <a:gd name="connsiteX2" fmla="*/ 112680 w 318962"/>
                <a:gd name="connsiteY2" fmla="*/ 327414 h 563152"/>
                <a:gd name="connsiteX3" fmla="*/ 112680 w 318962"/>
                <a:gd name="connsiteY3" fmla="*/ 563152 h 563152"/>
                <a:gd name="connsiteX4" fmla="*/ 0 w 318962"/>
                <a:gd name="connsiteY4" fmla="*/ 563152 h 563152"/>
                <a:gd name="connsiteX5" fmla="*/ 0 w 318962"/>
                <a:gd name="connsiteY5" fmla="*/ 0 h 563152"/>
                <a:gd name="connsiteX6" fmla="*/ 112680 w 318962"/>
                <a:gd name="connsiteY6" fmla="*/ 0 h 563152"/>
                <a:gd name="connsiteX7" fmla="*/ 112680 w 318962"/>
                <a:gd name="connsiteY7" fmla="*/ 226195 h 563152"/>
                <a:gd name="connsiteX8" fmla="*/ 206283 w 318962"/>
                <a:gd name="connsiteY8" fmla="*/ 226195 h 563152"/>
                <a:gd name="connsiteX9" fmla="*/ 206283 w 318962"/>
                <a:gd name="connsiteY9" fmla="*/ 0 h 563152"/>
                <a:gd name="connsiteX10" fmla="*/ 318962 w 318962"/>
                <a:gd name="connsiteY10" fmla="*/ 0 h 563152"/>
                <a:gd name="connsiteX11" fmla="*/ 318962 w 318962"/>
                <a:gd name="connsiteY11" fmla="*/ 563152 h 563152"/>
                <a:gd name="connsiteX12" fmla="*/ 206283 w 318962"/>
                <a:gd name="connsiteY12" fmla="*/ 563152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962" h="563152">
                  <a:moveTo>
                    <a:pt x="206283" y="563152"/>
                  </a:moveTo>
                  <a:lnTo>
                    <a:pt x="206283" y="327414"/>
                  </a:lnTo>
                  <a:lnTo>
                    <a:pt x="112680" y="327414"/>
                  </a:lnTo>
                  <a:lnTo>
                    <a:pt x="112680" y="563152"/>
                  </a:lnTo>
                  <a:lnTo>
                    <a:pt x="0" y="563152"/>
                  </a:lnTo>
                  <a:lnTo>
                    <a:pt x="0" y="0"/>
                  </a:lnTo>
                  <a:lnTo>
                    <a:pt x="112680" y="0"/>
                  </a:lnTo>
                  <a:lnTo>
                    <a:pt x="112680" y="226195"/>
                  </a:lnTo>
                  <a:lnTo>
                    <a:pt x="206283" y="226195"/>
                  </a:lnTo>
                  <a:lnTo>
                    <a:pt x="206283" y="0"/>
                  </a:lnTo>
                  <a:lnTo>
                    <a:pt x="318962" y="0"/>
                  </a:lnTo>
                  <a:lnTo>
                    <a:pt x="318962" y="563152"/>
                  </a:lnTo>
                  <a:lnTo>
                    <a:pt x="206283" y="563152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2304348" y="3105550"/>
              <a:ext cx="260213" cy="563152"/>
            </a:xfrm>
            <a:custGeom>
              <a:avLst/>
              <a:gdLst>
                <a:gd name="connsiteX0" fmla="*/ 0 w 260213"/>
                <a:gd name="connsiteY0" fmla="*/ 563152 h 563152"/>
                <a:gd name="connsiteX1" fmla="*/ 0 w 260213"/>
                <a:gd name="connsiteY1" fmla="*/ 0 h 563152"/>
                <a:gd name="connsiteX2" fmla="*/ 260213 w 260213"/>
                <a:gd name="connsiteY2" fmla="*/ 0 h 563152"/>
                <a:gd name="connsiteX3" fmla="*/ 260213 w 260213"/>
                <a:gd name="connsiteY3" fmla="*/ 101219 h 563152"/>
                <a:gd name="connsiteX4" fmla="*/ 112614 w 260213"/>
                <a:gd name="connsiteY4" fmla="*/ 101219 h 563152"/>
                <a:gd name="connsiteX5" fmla="*/ 112614 w 260213"/>
                <a:gd name="connsiteY5" fmla="*/ 228565 h 563152"/>
                <a:gd name="connsiteX6" fmla="*/ 239552 w 260213"/>
                <a:gd name="connsiteY6" fmla="*/ 228565 h 563152"/>
                <a:gd name="connsiteX7" fmla="*/ 239552 w 260213"/>
                <a:gd name="connsiteY7" fmla="*/ 329783 h 563152"/>
                <a:gd name="connsiteX8" fmla="*/ 112614 w 260213"/>
                <a:gd name="connsiteY8" fmla="*/ 329783 h 563152"/>
                <a:gd name="connsiteX9" fmla="*/ 112614 w 260213"/>
                <a:gd name="connsiteY9" fmla="*/ 461868 h 563152"/>
                <a:gd name="connsiteX10" fmla="*/ 260213 w 260213"/>
                <a:gd name="connsiteY10" fmla="*/ 461868 h 563152"/>
                <a:gd name="connsiteX11" fmla="*/ 260213 w 260213"/>
                <a:gd name="connsiteY11" fmla="*/ 563086 h 563152"/>
                <a:gd name="connsiteX12" fmla="*/ 0 w 260213"/>
                <a:gd name="connsiteY12" fmla="*/ 563086 h 56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213" h="563152">
                  <a:moveTo>
                    <a:pt x="0" y="563152"/>
                  </a:moveTo>
                  <a:lnTo>
                    <a:pt x="0" y="0"/>
                  </a:lnTo>
                  <a:lnTo>
                    <a:pt x="260213" y="0"/>
                  </a:lnTo>
                  <a:lnTo>
                    <a:pt x="260213" y="101219"/>
                  </a:lnTo>
                  <a:lnTo>
                    <a:pt x="112614" y="101219"/>
                  </a:lnTo>
                  <a:lnTo>
                    <a:pt x="112614" y="228565"/>
                  </a:lnTo>
                  <a:lnTo>
                    <a:pt x="239552" y="228565"/>
                  </a:lnTo>
                  <a:lnTo>
                    <a:pt x="239552" y="329783"/>
                  </a:lnTo>
                  <a:lnTo>
                    <a:pt x="112614" y="329783"/>
                  </a:lnTo>
                  <a:lnTo>
                    <a:pt x="112614" y="461868"/>
                  </a:lnTo>
                  <a:lnTo>
                    <a:pt x="260213" y="461868"/>
                  </a:lnTo>
                  <a:lnTo>
                    <a:pt x="260213" y="563086"/>
                  </a:lnTo>
                  <a:lnTo>
                    <a:pt x="0" y="563086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2727871" y="3105484"/>
              <a:ext cx="617329" cy="563218"/>
            </a:xfrm>
            <a:custGeom>
              <a:avLst/>
              <a:gdLst>
                <a:gd name="connsiteX0" fmla="*/ 499105 w 617329"/>
                <a:gd name="connsiteY0" fmla="*/ 563218 h 563218"/>
                <a:gd name="connsiteX1" fmla="*/ 381672 w 617329"/>
                <a:gd name="connsiteY1" fmla="*/ 563218 h 563218"/>
                <a:gd name="connsiteX2" fmla="*/ 308665 w 617329"/>
                <a:gd name="connsiteY2" fmla="*/ 164595 h 563218"/>
                <a:gd name="connsiteX3" fmla="*/ 235657 w 617329"/>
                <a:gd name="connsiteY3" fmla="*/ 563218 h 563218"/>
                <a:gd name="connsiteX4" fmla="*/ 118225 w 617329"/>
                <a:gd name="connsiteY4" fmla="*/ 563218 h 563218"/>
                <a:gd name="connsiteX5" fmla="*/ 0 w 617329"/>
                <a:gd name="connsiteY5" fmla="*/ 66 h 563218"/>
                <a:gd name="connsiteX6" fmla="*/ 123770 w 617329"/>
                <a:gd name="connsiteY6" fmla="*/ 66 h 563218"/>
                <a:gd name="connsiteX7" fmla="*/ 176908 w 617329"/>
                <a:gd name="connsiteY7" fmla="*/ 397899 h 563218"/>
                <a:gd name="connsiteX8" fmla="*/ 246813 w 617329"/>
                <a:gd name="connsiteY8" fmla="*/ 0 h 563218"/>
                <a:gd name="connsiteX9" fmla="*/ 370583 w 617329"/>
                <a:gd name="connsiteY9" fmla="*/ 0 h 563218"/>
                <a:gd name="connsiteX10" fmla="*/ 440422 w 617329"/>
                <a:gd name="connsiteY10" fmla="*/ 397833 h 563218"/>
                <a:gd name="connsiteX11" fmla="*/ 493560 w 617329"/>
                <a:gd name="connsiteY11" fmla="*/ 0 h 563218"/>
                <a:gd name="connsiteX12" fmla="*/ 617330 w 617329"/>
                <a:gd name="connsiteY12" fmla="*/ 0 h 563218"/>
                <a:gd name="connsiteX13" fmla="*/ 499105 w 617329"/>
                <a:gd name="connsiteY13" fmla="*/ 563218 h 56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7329" h="563218">
                  <a:moveTo>
                    <a:pt x="499105" y="563218"/>
                  </a:moveTo>
                  <a:lnTo>
                    <a:pt x="381672" y="563218"/>
                  </a:lnTo>
                  <a:lnTo>
                    <a:pt x="308665" y="164595"/>
                  </a:lnTo>
                  <a:lnTo>
                    <a:pt x="235657" y="563218"/>
                  </a:lnTo>
                  <a:lnTo>
                    <a:pt x="118225" y="563218"/>
                  </a:lnTo>
                  <a:lnTo>
                    <a:pt x="0" y="66"/>
                  </a:lnTo>
                  <a:lnTo>
                    <a:pt x="123770" y="66"/>
                  </a:lnTo>
                  <a:lnTo>
                    <a:pt x="176908" y="397899"/>
                  </a:lnTo>
                  <a:lnTo>
                    <a:pt x="246813" y="0"/>
                  </a:lnTo>
                  <a:lnTo>
                    <a:pt x="370583" y="0"/>
                  </a:lnTo>
                  <a:lnTo>
                    <a:pt x="440422" y="397833"/>
                  </a:lnTo>
                  <a:lnTo>
                    <a:pt x="493560" y="0"/>
                  </a:lnTo>
                  <a:lnTo>
                    <a:pt x="617330" y="0"/>
                  </a:lnTo>
                  <a:lnTo>
                    <a:pt x="499105" y="563218"/>
                  </a:lnTo>
                  <a:close/>
                </a:path>
              </a:pathLst>
            </a:custGeom>
            <a:solidFill>
              <a:srgbClr val="0091DC"/>
            </a:solidFill>
            <a:ln w="6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2" name="图形 4"/>
            <p:cNvGrpSpPr/>
            <p:nvPr/>
          </p:nvGrpSpPr>
          <p:grpSpPr>
            <a:xfrm>
              <a:off x="8070030" y="3105484"/>
              <a:ext cx="1056610" cy="563218"/>
              <a:chOff x="8070030" y="3105484"/>
              <a:chExt cx="1056610" cy="563218"/>
            </a:xfrm>
            <a:solidFill>
              <a:srgbClr val="0091DC"/>
            </a:soli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8070030" y="3105550"/>
                <a:ext cx="336388" cy="563152"/>
              </a:xfrm>
              <a:custGeom>
                <a:avLst/>
                <a:gdLst>
                  <a:gd name="connsiteX0" fmla="*/ 218957 w 336388"/>
                  <a:gd name="connsiteY0" fmla="*/ 563152 h 563152"/>
                  <a:gd name="connsiteX1" fmla="*/ 149909 w 336388"/>
                  <a:gd name="connsiteY1" fmla="*/ 344065 h 563152"/>
                  <a:gd name="connsiteX2" fmla="*/ 112614 w 336388"/>
                  <a:gd name="connsiteY2" fmla="*/ 344065 h 563152"/>
                  <a:gd name="connsiteX3" fmla="*/ 112614 w 336388"/>
                  <a:gd name="connsiteY3" fmla="*/ 563152 h 563152"/>
                  <a:gd name="connsiteX4" fmla="*/ 0 w 336388"/>
                  <a:gd name="connsiteY4" fmla="*/ 563152 h 563152"/>
                  <a:gd name="connsiteX5" fmla="*/ 0 w 336388"/>
                  <a:gd name="connsiteY5" fmla="*/ 0 h 563152"/>
                  <a:gd name="connsiteX6" fmla="*/ 161065 w 336388"/>
                  <a:gd name="connsiteY6" fmla="*/ 0 h 563152"/>
                  <a:gd name="connsiteX7" fmla="*/ 318170 w 336388"/>
                  <a:gd name="connsiteY7" fmla="*/ 171637 h 563152"/>
                  <a:gd name="connsiteX8" fmla="*/ 253876 w 336388"/>
                  <a:gd name="connsiteY8" fmla="*/ 319517 h 563152"/>
                  <a:gd name="connsiteX9" fmla="*/ 336389 w 336388"/>
                  <a:gd name="connsiteY9" fmla="*/ 563152 h 563152"/>
                  <a:gd name="connsiteX10" fmla="*/ 218957 w 336388"/>
                  <a:gd name="connsiteY10" fmla="*/ 563152 h 563152"/>
                  <a:gd name="connsiteX11" fmla="*/ 160273 w 336388"/>
                  <a:gd name="connsiteY11" fmla="*/ 101219 h 563152"/>
                  <a:gd name="connsiteX12" fmla="*/ 112679 w 336388"/>
                  <a:gd name="connsiteY12" fmla="*/ 101219 h 563152"/>
                  <a:gd name="connsiteX13" fmla="*/ 112679 w 336388"/>
                  <a:gd name="connsiteY13" fmla="*/ 242780 h 563152"/>
                  <a:gd name="connsiteX14" fmla="*/ 160273 w 336388"/>
                  <a:gd name="connsiteY14" fmla="*/ 242780 h 563152"/>
                  <a:gd name="connsiteX15" fmla="*/ 205491 w 336388"/>
                  <a:gd name="connsiteY15" fmla="*/ 171572 h 563152"/>
                  <a:gd name="connsiteX16" fmla="*/ 160273 w 336388"/>
                  <a:gd name="connsiteY16" fmla="*/ 101219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6388" h="563152">
                    <a:moveTo>
                      <a:pt x="218957" y="563152"/>
                    </a:moveTo>
                    <a:lnTo>
                      <a:pt x="149909" y="344065"/>
                    </a:lnTo>
                    <a:lnTo>
                      <a:pt x="112614" y="344065"/>
                    </a:lnTo>
                    <a:lnTo>
                      <a:pt x="112614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161065" y="0"/>
                    </a:lnTo>
                    <a:cubicBezTo>
                      <a:pt x="284043" y="0"/>
                      <a:pt x="318170" y="64101"/>
                      <a:pt x="318170" y="171637"/>
                    </a:cubicBezTo>
                    <a:cubicBezTo>
                      <a:pt x="318170" y="231724"/>
                      <a:pt x="308665" y="285558"/>
                      <a:pt x="253876" y="319517"/>
                    </a:cubicBezTo>
                    <a:lnTo>
                      <a:pt x="336389" y="563152"/>
                    </a:lnTo>
                    <a:lnTo>
                      <a:pt x="218957" y="563152"/>
                    </a:lnTo>
                    <a:close/>
                    <a:moveTo>
                      <a:pt x="160273" y="101219"/>
                    </a:moveTo>
                    <a:lnTo>
                      <a:pt x="112679" y="101219"/>
                    </a:lnTo>
                    <a:lnTo>
                      <a:pt x="112679" y="242780"/>
                    </a:lnTo>
                    <a:lnTo>
                      <a:pt x="160273" y="242780"/>
                    </a:lnTo>
                    <a:cubicBezTo>
                      <a:pt x="203114" y="242780"/>
                      <a:pt x="205491" y="204017"/>
                      <a:pt x="205491" y="171572"/>
                    </a:cubicBezTo>
                    <a:cubicBezTo>
                      <a:pt x="205491" y="139192"/>
                      <a:pt x="203114" y="101219"/>
                      <a:pt x="160273" y="101219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8473750" y="3105550"/>
                <a:ext cx="260278" cy="563152"/>
              </a:xfrm>
              <a:custGeom>
                <a:avLst/>
                <a:gdLst>
                  <a:gd name="connsiteX0" fmla="*/ 0 w 260278"/>
                  <a:gd name="connsiteY0" fmla="*/ 563152 h 563152"/>
                  <a:gd name="connsiteX1" fmla="*/ 0 w 260278"/>
                  <a:gd name="connsiteY1" fmla="*/ 0 h 563152"/>
                  <a:gd name="connsiteX2" fmla="*/ 112679 w 260278"/>
                  <a:gd name="connsiteY2" fmla="*/ 0 h 563152"/>
                  <a:gd name="connsiteX3" fmla="*/ 112679 w 260278"/>
                  <a:gd name="connsiteY3" fmla="*/ 461934 h 563152"/>
                  <a:gd name="connsiteX4" fmla="*/ 260279 w 260278"/>
                  <a:gd name="connsiteY4" fmla="*/ 461934 h 563152"/>
                  <a:gd name="connsiteX5" fmla="*/ 260279 w 260278"/>
                  <a:gd name="connsiteY5" fmla="*/ 563152 h 563152"/>
                  <a:gd name="connsiteX6" fmla="*/ 0 w 260278"/>
                  <a:gd name="connsiteY6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278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112679" y="0"/>
                    </a:lnTo>
                    <a:lnTo>
                      <a:pt x="112679" y="461934"/>
                    </a:lnTo>
                    <a:lnTo>
                      <a:pt x="260279" y="461934"/>
                    </a:lnTo>
                    <a:lnTo>
                      <a:pt x="260279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8801293" y="3105484"/>
                <a:ext cx="325346" cy="563152"/>
              </a:xfrm>
              <a:custGeom>
                <a:avLst/>
                <a:gdLst>
                  <a:gd name="connsiteX0" fmla="*/ 283250 w 325346"/>
                  <a:gd name="connsiteY0" fmla="*/ 508594 h 563152"/>
                  <a:gd name="connsiteX1" fmla="*/ 159481 w 325346"/>
                  <a:gd name="connsiteY1" fmla="*/ 563152 h 563152"/>
                  <a:gd name="connsiteX2" fmla="*/ 0 w 325346"/>
                  <a:gd name="connsiteY2" fmla="*/ 563152 h 563152"/>
                  <a:gd name="connsiteX3" fmla="*/ 0 w 325346"/>
                  <a:gd name="connsiteY3" fmla="*/ 0 h 563152"/>
                  <a:gd name="connsiteX4" fmla="*/ 159481 w 325346"/>
                  <a:gd name="connsiteY4" fmla="*/ 0 h 563152"/>
                  <a:gd name="connsiteX5" fmla="*/ 283250 w 325346"/>
                  <a:gd name="connsiteY5" fmla="*/ 54558 h 563152"/>
                  <a:gd name="connsiteX6" fmla="*/ 325299 w 325346"/>
                  <a:gd name="connsiteY6" fmla="*/ 281543 h 563152"/>
                  <a:gd name="connsiteX7" fmla="*/ 283250 w 325346"/>
                  <a:gd name="connsiteY7" fmla="*/ 508594 h 563152"/>
                  <a:gd name="connsiteX8" fmla="*/ 199153 w 325346"/>
                  <a:gd name="connsiteY8" fmla="*/ 125767 h 563152"/>
                  <a:gd name="connsiteX9" fmla="*/ 157104 w 325346"/>
                  <a:gd name="connsiteY9" fmla="*/ 101219 h 563152"/>
                  <a:gd name="connsiteX10" fmla="*/ 112679 w 325346"/>
                  <a:gd name="connsiteY10" fmla="*/ 101219 h 563152"/>
                  <a:gd name="connsiteX11" fmla="*/ 112679 w 325346"/>
                  <a:gd name="connsiteY11" fmla="*/ 461934 h 563152"/>
                  <a:gd name="connsiteX12" fmla="*/ 157104 w 325346"/>
                  <a:gd name="connsiteY12" fmla="*/ 461934 h 563152"/>
                  <a:gd name="connsiteX13" fmla="*/ 199153 w 325346"/>
                  <a:gd name="connsiteY13" fmla="*/ 437386 h 563152"/>
                  <a:gd name="connsiteX14" fmla="*/ 212619 w 325346"/>
                  <a:gd name="connsiteY14" fmla="*/ 280754 h 563152"/>
                  <a:gd name="connsiteX15" fmla="*/ 199153 w 325346"/>
                  <a:gd name="connsiteY15" fmla="*/ 125767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5346" h="563152">
                    <a:moveTo>
                      <a:pt x="283250" y="508594"/>
                    </a:moveTo>
                    <a:cubicBezTo>
                      <a:pt x="257836" y="537881"/>
                      <a:pt x="222983" y="563152"/>
                      <a:pt x="159481" y="563152"/>
                    </a:cubicBezTo>
                    <a:lnTo>
                      <a:pt x="0" y="563152"/>
                    </a:lnTo>
                    <a:lnTo>
                      <a:pt x="0" y="0"/>
                    </a:lnTo>
                    <a:lnTo>
                      <a:pt x="159481" y="0"/>
                    </a:lnTo>
                    <a:cubicBezTo>
                      <a:pt x="222983" y="0"/>
                      <a:pt x="257836" y="25338"/>
                      <a:pt x="283250" y="54558"/>
                    </a:cubicBezTo>
                    <a:cubicBezTo>
                      <a:pt x="328467" y="106747"/>
                      <a:pt x="325299" y="208031"/>
                      <a:pt x="325299" y="281543"/>
                    </a:cubicBezTo>
                    <a:cubicBezTo>
                      <a:pt x="325233" y="355187"/>
                      <a:pt x="328467" y="456405"/>
                      <a:pt x="283250" y="508594"/>
                    </a:cubicBezTo>
                    <a:close/>
                    <a:moveTo>
                      <a:pt x="199153" y="125767"/>
                    </a:moveTo>
                    <a:cubicBezTo>
                      <a:pt x="192024" y="111551"/>
                      <a:pt x="177700" y="101219"/>
                      <a:pt x="157104" y="101219"/>
                    </a:cubicBezTo>
                    <a:lnTo>
                      <a:pt x="112679" y="101219"/>
                    </a:lnTo>
                    <a:lnTo>
                      <a:pt x="112679" y="461934"/>
                    </a:lnTo>
                    <a:lnTo>
                      <a:pt x="157104" y="461934"/>
                    </a:lnTo>
                    <a:cubicBezTo>
                      <a:pt x="177700" y="461934"/>
                      <a:pt x="192024" y="451667"/>
                      <a:pt x="199153" y="437386"/>
                    </a:cubicBezTo>
                    <a:cubicBezTo>
                      <a:pt x="212619" y="411258"/>
                      <a:pt x="212619" y="343275"/>
                      <a:pt x="212619" y="280754"/>
                    </a:cubicBezTo>
                    <a:cubicBezTo>
                      <a:pt x="212619" y="218364"/>
                      <a:pt x="212619" y="151894"/>
                      <a:pt x="199153" y="125767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3" name="图形 4"/>
            <p:cNvGrpSpPr/>
            <p:nvPr/>
          </p:nvGrpSpPr>
          <p:grpSpPr>
            <a:xfrm>
              <a:off x="1546698" y="2447037"/>
              <a:ext cx="3568968" cy="575853"/>
              <a:chOff x="1546698" y="2447037"/>
              <a:chExt cx="3568968" cy="575853"/>
            </a:xfrm>
            <a:solidFill>
              <a:srgbClr val="0091DC"/>
            </a:solidFill>
          </p:grpSpPr>
          <p:sp>
            <p:nvSpPr>
              <p:cNvPr id="80" name="任意多边形: 形状 79"/>
              <p:cNvSpPr/>
              <p:nvPr/>
            </p:nvSpPr>
            <p:spPr>
              <a:xfrm>
                <a:off x="1546698" y="2447037"/>
                <a:ext cx="325347" cy="575853"/>
              </a:xfrm>
              <a:custGeom>
                <a:avLst/>
                <a:gdLst>
                  <a:gd name="connsiteX0" fmla="*/ 274585 w 325347"/>
                  <a:gd name="connsiteY0" fmla="*/ 535511 h 575853"/>
                  <a:gd name="connsiteX1" fmla="*/ 165074 w 325347"/>
                  <a:gd name="connsiteY1" fmla="*/ 575854 h 575853"/>
                  <a:gd name="connsiteX2" fmla="*/ 42097 w 325347"/>
                  <a:gd name="connsiteY2" fmla="*/ 519716 h 575853"/>
                  <a:gd name="connsiteX3" fmla="*/ 48 w 325347"/>
                  <a:gd name="connsiteY3" fmla="*/ 288717 h 575853"/>
                  <a:gd name="connsiteX4" fmla="*/ 42097 w 325347"/>
                  <a:gd name="connsiteY4" fmla="*/ 56203 h 575853"/>
                  <a:gd name="connsiteX5" fmla="*/ 165074 w 325347"/>
                  <a:gd name="connsiteY5" fmla="*/ 0 h 575853"/>
                  <a:gd name="connsiteX6" fmla="*/ 274585 w 325347"/>
                  <a:gd name="connsiteY6" fmla="*/ 40343 h 575853"/>
                  <a:gd name="connsiteX7" fmla="*/ 324555 w 325347"/>
                  <a:gd name="connsiteY7" fmla="*/ 166109 h 575853"/>
                  <a:gd name="connsiteX8" fmla="*/ 211875 w 325347"/>
                  <a:gd name="connsiteY8" fmla="*/ 166109 h 575853"/>
                  <a:gd name="connsiteX9" fmla="*/ 203162 w 325347"/>
                  <a:gd name="connsiteY9" fmla="*/ 122608 h 575853"/>
                  <a:gd name="connsiteX10" fmla="*/ 165074 w 325347"/>
                  <a:gd name="connsiteY10" fmla="*/ 101219 h 575853"/>
                  <a:gd name="connsiteX11" fmla="*/ 127778 w 325347"/>
                  <a:gd name="connsiteY11" fmla="*/ 123331 h 575853"/>
                  <a:gd name="connsiteX12" fmla="*/ 112728 w 325347"/>
                  <a:gd name="connsiteY12" fmla="*/ 287861 h 575853"/>
                  <a:gd name="connsiteX13" fmla="*/ 127778 w 325347"/>
                  <a:gd name="connsiteY13" fmla="*/ 452391 h 575853"/>
                  <a:gd name="connsiteX14" fmla="*/ 165074 w 325347"/>
                  <a:gd name="connsiteY14" fmla="*/ 474569 h 575853"/>
                  <a:gd name="connsiteX15" fmla="*/ 203954 w 325347"/>
                  <a:gd name="connsiteY15" fmla="*/ 452391 h 575853"/>
                  <a:gd name="connsiteX16" fmla="*/ 212667 w 325347"/>
                  <a:gd name="connsiteY16" fmla="*/ 408889 h 575853"/>
                  <a:gd name="connsiteX17" fmla="*/ 325347 w 325347"/>
                  <a:gd name="connsiteY17" fmla="*/ 408889 h 575853"/>
                  <a:gd name="connsiteX18" fmla="*/ 274585 w 325347"/>
                  <a:gd name="connsiteY18" fmla="*/ 535511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347" h="575853">
                    <a:moveTo>
                      <a:pt x="274585" y="535511"/>
                    </a:moveTo>
                    <a:cubicBezTo>
                      <a:pt x="246003" y="562428"/>
                      <a:pt x="211941" y="575854"/>
                      <a:pt x="165074" y="575854"/>
                    </a:cubicBezTo>
                    <a:cubicBezTo>
                      <a:pt x="101638" y="575854"/>
                      <a:pt x="68303" y="550516"/>
                      <a:pt x="42097" y="519716"/>
                    </a:cubicBezTo>
                    <a:cubicBezTo>
                      <a:pt x="-3121" y="465948"/>
                      <a:pt x="48" y="364664"/>
                      <a:pt x="48" y="288717"/>
                    </a:cubicBezTo>
                    <a:cubicBezTo>
                      <a:pt x="48" y="212770"/>
                      <a:pt x="-3121" y="109972"/>
                      <a:pt x="42097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1875" y="0"/>
                      <a:pt x="246003" y="13426"/>
                      <a:pt x="274585" y="40343"/>
                    </a:cubicBezTo>
                    <a:cubicBezTo>
                      <a:pt x="303960" y="68049"/>
                      <a:pt x="322179" y="112341"/>
                      <a:pt x="324555" y="166109"/>
                    </a:cubicBezTo>
                    <a:lnTo>
                      <a:pt x="211875" y="166109"/>
                    </a:lnTo>
                    <a:cubicBezTo>
                      <a:pt x="211083" y="150314"/>
                      <a:pt x="209499" y="134454"/>
                      <a:pt x="203162" y="122608"/>
                    </a:cubicBezTo>
                    <a:cubicBezTo>
                      <a:pt x="196825" y="109182"/>
                      <a:pt x="18573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185735" y="474569"/>
                      <a:pt x="197617" y="465882"/>
                      <a:pt x="203954" y="452391"/>
                    </a:cubicBezTo>
                    <a:cubicBezTo>
                      <a:pt x="210291" y="440545"/>
                      <a:pt x="211875" y="424684"/>
                      <a:pt x="212667" y="408889"/>
                    </a:cubicBezTo>
                    <a:lnTo>
                      <a:pt x="325347" y="408889"/>
                    </a:lnTo>
                    <a:cubicBezTo>
                      <a:pt x="322971" y="462723"/>
                      <a:pt x="303894" y="507805"/>
                      <a:pt x="274585" y="535511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917941" y="2447037"/>
                <a:ext cx="331732" cy="575788"/>
              </a:xfrm>
              <a:custGeom>
                <a:avLst/>
                <a:gdLst>
                  <a:gd name="connsiteX0" fmla="*/ 289636 w 331732"/>
                  <a:gd name="connsiteY0" fmla="*/ 519651 h 575788"/>
                  <a:gd name="connsiteX1" fmla="*/ 165074 w 331732"/>
                  <a:gd name="connsiteY1" fmla="*/ 575788 h 575788"/>
                  <a:gd name="connsiteX2" fmla="*/ 42097 w 331732"/>
                  <a:gd name="connsiteY2" fmla="*/ 519651 h 575788"/>
                  <a:gd name="connsiteX3" fmla="*/ 48 w 331732"/>
                  <a:gd name="connsiteY3" fmla="*/ 287927 h 575788"/>
                  <a:gd name="connsiteX4" fmla="*/ 42097 w 331732"/>
                  <a:gd name="connsiteY4" fmla="*/ 56203 h 575788"/>
                  <a:gd name="connsiteX5" fmla="*/ 165074 w 331732"/>
                  <a:gd name="connsiteY5" fmla="*/ 0 h 575788"/>
                  <a:gd name="connsiteX6" fmla="*/ 289636 w 331732"/>
                  <a:gd name="connsiteY6" fmla="*/ 56138 h 575788"/>
                  <a:gd name="connsiteX7" fmla="*/ 331684 w 331732"/>
                  <a:gd name="connsiteY7" fmla="*/ 287861 h 575788"/>
                  <a:gd name="connsiteX8" fmla="*/ 289636 w 331732"/>
                  <a:gd name="connsiteY8" fmla="*/ 519651 h 575788"/>
                  <a:gd name="connsiteX9" fmla="*/ 203954 w 331732"/>
                  <a:gd name="connsiteY9" fmla="*/ 123397 h 575788"/>
                  <a:gd name="connsiteX10" fmla="*/ 165074 w 331732"/>
                  <a:gd name="connsiteY10" fmla="*/ 101284 h 575788"/>
                  <a:gd name="connsiteX11" fmla="*/ 127778 w 331732"/>
                  <a:gd name="connsiteY11" fmla="*/ 123397 h 575788"/>
                  <a:gd name="connsiteX12" fmla="*/ 112728 w 331732"/>
                  <a:gd name="connsiteY12" fmla="*/ 287927 h 575788"/>
                  <a:gd name="connsiteX13" fmla="*/ 127778 w 331732"/>
                  <a:gd name="connsiteY13" fmla="*/ 452457 h 575788"/>
                  <a:gd name="connsiteX14" fmla="*/ 165074 w 331732"/>
                  <a:gd name="connsiteY14" fmla="*/ 474635 h 575788"/>
                  <a:gd name="connsiteX15" fmla="*/ 203954 w 331732"/>
                  <a:gd name="connsiteY15" fmla="*/ 452457 h 575788"/>
                  <a:gd name="connsiteX16" fmla="*/ 219004 w 331732"/>
                  <a:gd name="connsiteY16" fmla="*/ 287927 h 575788"/>
                  <a:gd name="connsiteX17" fmla="*/ 203954 w 331732"/>
                  <a:gd name="connsiteY17" fmla="*/ 123397 h 57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1732" h="575788">
                    <a:moveTo>
                      <a:pt x="289636" y="519651"/>
                    </a:moveTo>
                    <a:cubicBezTo>
                      <a:pt x="263430" y="550516"/>
                      <a:pt x="228576" y="575788"/>
                      <a:pt x="165074" y="575788"/>
                    </a:cubicBezTo>
                    <a:cubicBezTo>
                      <a:pt x="101638" y="575788"/>
                      <a:pt x="68303" y="550451"/>
                      <a:pt x="42097" y="519651"/>
                    </a:cubicBezTo>
                    <a:cubicBezTo>
                      <a:pt x="-3121" y="465882"/>
                      <a:pt x="48" y="363808"/>
                      <a:pt x="48" y="287927"/>
                    </a:cubicBezTo>
                    <a:cubicBezTo>
                      <a:pt x="48" y="211980"/>
                      <a:pt x="-3121" y="109972"/>
                      <a:pt x="42097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28576" y="0"/>
                      <a:pt x="263430" y="25338"/>
                      <a:pt x="289636" y="56138"/>
                    </a:cubicBezTo>
                    <a:cubicBezTo>
                      <a:pt x="334853" y="109906"/>
                      <a:pt x="331684" y="211980"/>
                      <a:pt x="331684" y="287861"/>
                    </a:cubicBezTo>
                    <a:cubicBezTo>
                      <a:pt x="331684" y="363808"/>
                      <a:pt x="334853" y="465882"/>
                      <a:pt x="289636" y="519651"/>
                    </a:cubicBezTo>
                    <a:close/>
                    <a:moveTo>
                      <a:pt x="203954" y="123397"/>
                    </a:moveTo>
                    <a:cubicBezTo>
                      <a:pt x="197617" y="110761"/>
                      <a:pt x="185735" y="101284"/>
                      <a:pt x="165074" y="101284"/>
                    </a:cubicBezTo>
                    <a:cubicBezTo>
                      <a:pt x="144479" y="101284"/>
                      <a:pt x="134115" y="110761"/>
                      <a:pt x="127778" y="123397"/>
                    </a:cubicBezTo>
                    <a:cubicBezTo>
                      <a:pt x="114312" y="149525"/>
                      <a:pt x="112728" y="219878"/>
                      <a:pt x="112728" y="287927"/>
                    </a:cubicBezTo>
                    <a:cubicBezTo>
                      <a:pt x="112728" y="355976"/>
                      <a:pt x="114312" y="426329"/>
                      <a:pt x="127778" y="452457"/>
                    </a:cubicBezTo>
                    <a:cubicBezTo>
                      <a:pt x="134115" y="465093"/>
                      <a:pt x="144413" y="474635"/>
                      <a:pt x="165074" y="474635"/>
                    </a:cubicBezTo>
                    <a:cubicBezTo>
                      <a:pt x="185735" y="474635"/>
                      <a:pt x="197617" y="465158"/>
                      <a:pt x="203954" y="452457"/>
                    </a:cubicBezTo>
                    <a:cubicBezTo>
                      <a:pt x="217420" y="426329"/>
                      <a:pt x="219004" y="355976"/>
                      <a:pt x="219004" y="287927"/>
                    </a:cubicBezTo>
                    <a:cubicBezTo>
                      <a:pt x="219004" y="219878"/>
                      <a:pt x="217420" y="149525"/>
                      <a:pt x="203954" y="123397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2320124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2735792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151526" y="2453354"/>
                <a:ext cx="260213" cy="563152"/>
              </a:xfrm>
              <a:custGeom>
                <a:avLst/>
                <a:gdLst>
                  <a:gd name="connsiteX0" fmla="*/ 0 w 260213"/>
                  <a:gd name="connsiteY0" fmla="*/ 563152 h 563152"/>
                  <a:gd name="connsiteX1" fmla="*/ 0 w 260213"/>
                  <a:gd name="connsiteY1" fmla="*/ 0 h 563152"/>
                  <a:gd name="connsiteX2" fmla="*/ 260213 w 260213"/>
                  <a:gd name="connsiteY2" fmla="*/ 0 h 563152"/>
                  <a:gd name="connsiteX3" fmla="*/ 260213 w 260213"/>
                  <a:gd name="connsiteY3" fmla="*/ 101219 h 563152"/>
                  <a:gd name="connsiteX4" fmla="*/ 112680 w 260213"/>
                  <a:gd name="connsiteY4" fmla="*/ 101219 h 563152"/>
                  <a:gd name="connsiteX5" fmla="*/ 112680 w 260213"/>
                  <a:gd name="connsiteY5" fmla="*/ 228630 h 563152"/>
                  <a:gd name="connsiteX6" fmla="*/ 239618 w 260213"/>
                  <a:gd name="connsiteY6" fmla="*/ 228630 h 563152"/>
                  <a:gd name="connsiteX7" fmla="*/ 239618 w 260213"/>
                  <a:gd name="connsiteY7" fmla="*/ 329849 h 563152"/>
                  <a:gd name="connsiteX8" fmla="*/ 112680 w 260213"/>
                  <a:gd name="connsiteY8" fmla="*/ 329849 h 563152"/>
                  <a:gd name="connsiteX9" fmla="*/ 112680 w 260213"/>
                  <a:gd name="connsiteY9" fmla="*/ 461934 h 563152"/>
                  <a:gd name="connsiteX10" fmla="*/ 260213 w 260213"/>
                  <a:gd name="connsiteY10" fmla="*/ 461934 h 563152"/>
                  <a:gd name="connsiteX11" fmla="*/ 260213 w 260213"/>
                  <a:gd name="connsiteY11" fmla="*/ 563152 h 563152"/>
                  <a:gd name="connsiteX12" fmla="*/ 0 w 260213"/>
                  <a:gd name="connsiteY12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213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260213" y="0"/>
                    </a:lnTo>
                    <a:lnTo>
                      <a:pt x="260213" y="101219"/>
                    </a:lnTo>
                    <a:lnTo>
                      <a:pt x="112680" y="101219"/>
                    </a:lnTo>
                    <a:lnTo>
                      <a:pt x="112680" y="228630"/>
                    </a:lnTo>
                    <a:lnTo>
                      <a:pt x="239618" y="228630"/>
                    </a:lnTo>
                    <a:lnTo>
                      <a:pt x="239618" y="329849"/>
                    </a:lnTo>
                    <a:lnTo>
                      <a:pt x="112680" y="329849"/>
                    </a:lnTo>
                    <a:lnTo>
                      <a:pt x="112680" y="461934"/>
                    </a:lnTo>
                    <a:lnTo>
                      <a:pt x="260213" y="461934"/>
                    </a:lnTo>
                    <a:lnTo>
                      <a:pt x="260213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463971" y="2447037"/>
                <a:ext cx="325347" cy="575853"/>
              </a:xfrm>
              <a:custGeom>
                <a:avLst/>
                <a:gdLst>
                  <a:gd name="connsiteX0" fmla="*/ 274585 w 325347"/>
                  <a:gd name="connsiteY0" fmla="*/ 535511 h 575853"/>
                  <a:gd name="connsiteX1" fmla="*/ 165074 w 325347"/>
                  <a:gd name="connsiteY1" fmla="*/ 575854 h 575853"/>
                  <a:gd name="connsiteX2" fmla="*/ 42096 w 325347"/>
                  <a:gd name="connsiteY2" fmla="*/ 519716 h 575853"/>
                  <a:gd name="connsiteX3" fmla="*/ 48 w 325347"/>
                  <a:gd name="connsiteY3" fmla="*/ 288717 h 575853"/>
                  <a:gd name="connsiteX4" fmla="*/ 42096 w 325347"/>
                  <a:gd name="connsiteY4" fmla="*/ 56203 h 575853"/>
                  <a:gd name="connsiteX5" fmla="*/ 165074 w 325347"/>
                  <a:gd name="connsiteY5" fmla="*/ 0 h 575853"/>
                  <a:gd name="connsiteX6" fmla="*/ 274585 w 325347"/>
                  <a:gd name="connsiteY6" fmla="*/ 40343 h 575853"/>
                  <a:gd name="connsiteX7" fmla="*/ 324555 w 325347"/>
                  <a:gd name="connsiteY7" fmla="*/ 166109 h 575853"/>
                  <a:gd name="connsiteX8" fmla="*/ 211875 w 325347"/>
                  <a:gd name="connsiteY8" fmla="*/ 166109 h 575853"/>
                  <a:gd name="connsiteX9" fmla="*/ 203162 w 325347"/>
                  <a:gd name="connsiteY9" fmla="*/ 122608 h 575853"/>
                  <a:gd name="connsiteX10" fmla="*/ 165074 w 325347"/>
                  <a:gd name="connsiteY10" fmla="*/ 101219 h 575853"/>
                  <a:gd name="connsiteX11" fmla="*/ 127778 w 325347"/>
                  <a:gd name="connsiteY11" fmla="*/ 123331 h 575853"/>
                  <a:gd name="connsiteX12" fmla="*/ 112728 w 325347"/>
                  <a:gd name="connsiteY12" fmla="*/ 287861 h 575853"/>
                  <a:gd name="connsiteX13" fmla="*/ 127778 w 325347"/>
                  <a:gd name="connsiteY13" fmla="*/ 452391 h 575853"/>
                  <a:gd name="connsiteX14" fmla="*/ 165074 w 325347"/>
                  <a:gd name="connsiteY14" fmla="*/ 474569 h 575853"/>
                  <a:gd name="connsiteX15" fmla="*/ 203954 w 325347"/>
                  <a:gd name="connsiteY15" fmla="*/ 452391 h 575853"/>
                  <a:gd name="connsiteX16" fmla="*/ 212667 w 325347"/>
                  <a:gd name="connsiteY16" fmla="*/ 408889 h 575853"/>
                  <a:gd name="connsiteX17" fmla="*/ 325347 w 325347"/>
                  <a:gd name="connsiteY17" fmla="*/ 408889 h 575853"/>
                  <a:gd name="connsiteX18" fmla="*/ 274585 w 325347"/>
                  <a:gd name="connsiteY18" fmla="*/ 535511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347" h="575853">
                    <a:moveTo>
                      <a:pt x="274585" y="535511"/>
                    </a:moveTo>
                    <a:cubicBezTo>
                      <a:pt x="246003" y="562428"/>
                      <a:pt x="211941" y="575854"/>
                      <a:pt x="165074" y="575854"/>
                    </a:cubicBezTo>
                    <a:cubicBezTo>
                      <a:pt x="101638" y="575854"/>
                      <a:pt x="68303" y="550516"/>
                      <a:pt x="42096" y="519716"/>
                    </a:cubicBezTo>
                    <a:cubicBezTo>
                      <a:pt x="-3121" y="465948"/>
                      <a:pt x="48" y="364664"/>
                      <a:pt x="48" y="288717"/>
                    </a:cubicBezTo>
                    <a:cubicBezTo>
                      <a:pt x="48" y="212770"/>
                      <a:pt x="-3121" y="109972"/>
                      <a:pt x="42096" y="56203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1875" y="0"/>
                      <a:pt x="246003" y="13426"/>
                      <a:pt x="274585" y="40343"/>
                    </a:cubicBezTo>
                    <a:cubicBezTo>
                      <a:pt x="303960" y="68049"/>
                      <a:pt x="322179" y="112341"/>
                      <a:pt x="324555" y="166109"/>
                    </a:cubicBezTo>
                    <a:lnTo>
                      <a:pt x="211875" y="166109"/>
                    </a:lnTo>
                    <a:cubicBezTo>
                      <a:pt x="211083" y="150314"/>
                      <a:pt x="209499" y="134454"/>
                      <a:pt x="203162" y="122608"/>
                    </a:cubicBezTo>
                    <a:cubicBezTo>
                      <a:pt x="196825" y="109182"/>
                      <a:pt x="18573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185735" y="474569"/>
                      <a:pt x="197617" y="465882"/>
                      <a:pt x="203954" y="452391"/>
                    </a:cubicBezTo>
                    <a:cubicBezTo>
                      <a:pt x="210291" y="440545"/>
                      <a:pt x="211875" y="424684"/>
                      <a:pt x="212667" y="408889"/>
                    </a:cubicBezTo>
                    <a:lnTo>
                      <a:pt x="325347" y="408889"/>
                    </a:lnTo>
                    <a:cubicBezTo>
                      <a:pt x="322971" y="462723"/>
                      <a:pt x="303960" y="507805"/>
                      <a:pt x="274585" y="535511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28925" y="2453354"/>
                <a:ext cx="303053" cy="563152"/>
              </a:xfrm>
              <a:custGeom>
                <a:avLst/>
                <a:gdLst>
                  <a:gd name="connsiteX0" fmla="*/ 207867 w 303053"/>
                  <a:gd name="connsiteY0" fmla="*/ 101219 h 563152"/>
                  <a:gd name="connsiteX1" fmla="*/ 207867 w 303053"/>
                  <a:gd name="connsiteY1" fmla="*/ 563152 h 563152"/>
                  <a:gd name="connsiteX2" fmla="*/ 95187 w 303053"/>
                  <a:gd name="connsiteY2" fmla="*/ 563152 h 563152"/>
                  <a:gd name="connsiteX3" fmla="*/ 95187 w 303053"/>
                  <a:gd name="connsiteY3" fmla="*/ 101219 h 563152"/>
                  <a:gd name="connsiteX4" fmla="*/ 0 w 303053"/>
                  <a:gd name="connsiteY4" fmla="*/ 101219 h 563152"/>
                  <a:gd name="connsiteX5" fmla="*/ 0 w 303053"/>
                  <a:gd name="connsiteY5" fmla="*/ 0 h 563152"/>
                  <a:gd name="connsiteX6" fmla="*/ 303054 w 303053"/>
                  <a:gd name="connsiteY6" fmla="*/ 0 h 563152"/>
                  <a:gd name="connsiteX7" fmla="*/ 303054 w 303053"/>
                  <a:gd name="connsiteY7" fmla="*/ 101219 h 563152"/>
                  <a:gd name="connsiteX8" fmla="*/ 207867 w 303053"/>
                  <a:gd name="connsiteY8" fmla="*/ 101219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053" h="563152">
                    <a:moveTo>
                      <a:pt x="207867" y="101219"/>
                    </a:moveTo>
                    <a:lnTo>
                      <a:pt x="207867" y="563152"/>
                    </a:lnTo>
                    <a:lnTo>
                      <a:pt x="95187" y="563152"/>
                    </a:lnTo>
                    <a:lnTo>
                      <a:pt x="95187" y="101219"/>
                    </a:lnTo>
                    <a:lnTo>
                      <a:pt x="0" y="101219"/>
                    </a:lnTo>
                    <a:lnTo>
                      <a:pt x="0" y="0"/>
                    </a:lnTo>
                    <a:lnTo>
                      <a:pt x="303054" y="0"/>
                    </a:lnTo>
                    <a:lnTo>
                      <a:pt x="303054" y="101219"/>
                    </a:lnTo>
                    <a:lnTo>
                      <a:pt x="207867" y="101219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191454" y="2453354"/>
                <a:ext cx="112679" cy="563152"/>
              </a:xfrm>
              <a:custGeom>
                <a:avLst/>
                <a:gdLst>
                  <a:gd name="connsiteX0" fmla="*/ 0 w 112679"/>
                  <a:gd name="connsiteY0" fmla="*/ 563152 h 563152"/>
                  <a:gd name="connsiteX1" fmla="*/ 0 w 112679"/>
                  <a:gd name="connsiteY1" fmla="*/ 0 h 563152"/>
                  <a:gd name="connsiteX2" fmla="*/ 112680 w 112679"/>
                  <a:gd name="connsiteY2" fmla="*/ 0 h 563152"/>
                  <a:gd name="connsiteX3" fmla="*/ 112680 w 112679"/>
                  <a:gd name="connsiteY3" fmla="*/ 563152 h 563152"/>
                  <a:gd name="connsiteX4" fmla="*/ 0 w 112679"/>
                  <a:gd name="connsiteY4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79" h="563152">
                    <a:moveTo>
                      <a:pt x="0" y="563152"/>
                    </a:moveTo>
                    <a:lnTo>
                      <a:pt x="0" y="0"/>
                    </a:lnTo>
                    <a:lnTo>
                      <a:pt x="112680" y="0"/>
                    </a:lnTo>
                    <a:lnTo>
                      <a:pt x="112680" y="563152"/>
                    </a:lnTo>
                    <a:lnTo>
                      <a:pt x="0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391334" y="2453354"/>
                <a:ext cx="328467" cy="563152"/>
              </a:xfrm>
              <a:custGeom>
                <a:avLst/>
                <a:gdLst>
                  <a:gd name="connsiteX0" fmla="*/ 232489 w 328467"/>
                  <a:gd name="connsiteY0" fmla="*/ 563152 h 563152"/>
                  <a:gd name="connsiteX1" fmla="*/ 112680 w 328467"/>
                  <a:gd name="connsiteY1" fmla="*/ 287927 h 563152"/>
                  <a:gd name="connsiteX2" fmla="*/ 112680 w 328467"/>
                  <a:gd name="connsiteY2" fmla="*/ 563152 h 563152"/>
                  <a:gd name="connsiteX3" fmla="*/ 0 w 328467"/>
                  <a:gd name="connsiteY3" fmla="*/ 563152 h 563152"/>
                  <a:gd name="connsiteX4" fmla="*/ 0 w 328467"/>
                  <a:gd name="connsiteY4" fmla="*/ 0 h 563152"/>
                  <a:gd name="connsiteX5" fmla="*/ 98356 w 328467"/>
                  <a:gd name="connsiteY5" fmla="*/ 0 h 563152"/>
                  <a:gd name="connsiteX6" fmla="*/ 215788 w 328467"/>
                  <a:gd name="connsiteY6" fmla="*/ 275225 h 563152"/>
                  <a:gd name="connsiteX7" fmla="*/ 215788 w 328467"/>
                  <a:gd name="connsiteY7" fmla="*/ 0 h 563152"/>
                  <a:gd name="connsiteX8" fmla="*/ 328468 w 328467"/>
                  <a:gd name="connsiteY8" fmla="*/ 0 h 563152"/>
                  <a:gd name="connsiteX9" fmla="*/ 328468 w 328467"/>
                  <a:gd name="connsiteY9" fmla="*/ 563152 h 563152"/>
                  <a:gd name="connsiteX10" fmla="*/ 232489 w 328467"/>
                  <a:gd name="connsiteY10" fmla="*/ 563152 h 563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467" h="563152">
                    <a:moveTo>
                      <a:pt x="232489" y="563152"/>
                    </a:moveTo>
                    <a:lnTo>
                      <a:pt x="112680" y="287927"/>
                    </a:lnTo>
                    <a:lnTo>
                      <a:pt x="112680" y="563152"/>
                    </a:lnTo>
                    <a:lnTo>
                      <a:pt x="0" y="563152"/>
                    </a:lnTo>
                    <a:lnTo>
                      <a:pt x="0" y="0"/>
                    </a:lnTo>
                    <a:lnTo>
                      <a:pt x="98356" y="0"/>
                    </a:lnTo>
                    <a:lnTo>
                      <a:pt x="215788" y="275225"/>
                    </a:lnTo>
                    <a:lnTo>
                      <a:pt x="215788" y="0"/>
                    </a:lnTo>
                    <a:lnTo>
                      <a:pt x="328468" y="0"/>
                    </a:lnTo>
                    <a:lnTo>
                      <a:pt x="328468" y="563152"/>
                    </a:lnTo>
                    <a:lnTo>
                      <a:pt x="232489" y="563152"/>
                    </a:ln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790319" y="2447037"/>
                <a:ext cx="325347" cy="575853"/>
              </a:xfrm>
              <a:custGeom>
                <a:avLst/>
                <a:gdLst>
                  <a:gd name="connsiteX0" fmla="*/ 165074 w 325347"/>
                  <a:gd name="connsiteY0" fmla="*/ 575854 h 575853"/>
                  <a:gd name="connsiteX1" fmla="*/ 42096 w 325347"/>
                  <a:gd name="connsiteY1" fmla="*/ 519716 h 575853"/>
                  <a:gd name="connsiteX2" fmla="*/ 48 w 325347"/>
                  <a:gd name="connsiteY2" fmla="*/ 287993 h 575853"/>
                  <a:gd name="connsiteX3" fmla="*/ 42096 w 325347"/>
                  <a:gd name="connsiteY3" fmla="*/ 56269 h 575853"/>
                  <a:gd name="connsiteX4" fmla="*/ 165074 w 325347"/>
                  <a:gd name="connsiteY4" fmla="*/ 0 h 575853"/>
                  <a:gd name="connsiteX5" fmla="*/ 276962 w 325347"/>
                  <a:gd name="connsiteY5" fmla="*/ 41922 h 575853"/>
                  <a:gd name="connsiteX6" fmla="*/ 325348 w 325347"/>
                  <a:gd name="connsiteY6" fmla="*/ 167689 h 575853"/>
                  <a:gd name="connsiteX7" fmla="*/ 212668 w 325347"/>
                  <a:gd name="connsiteY7" fmla="*/ 167689 h 575853"/>
                  <a:gd name="connsiteX8" fmla="*/ 165074 w 325347"/>
                  <a:gd name="connsiteY8" fmla="*/ 101219 h 575853"/>
                  <a:gd name="connsiteX9" fmla="*/ 127778 w 325347"/>
                  <a:gd name="connsiteY9" fmla="*/ 123331 h 575853"/>
                  <a:gd name="connsiteX10" fmla="*/ 112728 w 325347"/>
                  <a:gd name="connsiteY10" fmla="*/ 287861 h 575853"/>
                  <a:gd name="connsiteX11" fmla="*/ 127778 w 325347"/>
                  <a:gd name="connsiteY11" fmla="*/ 452391 h 575853"/>
                  <a:gd name="connsiteX12" fmla="*/ 165074 w 325347"/>
                  <a:gd name="connsiteY12" fmla="*/ 474569 h 575853"/>
                  <a:gd name="connsiteX13" fmla="*/ 212668 w 325347"/>
                  <a:gd name="connsiteY13" fmla="*/ 408889 h 575853"/>
                  <a:gd name="connsiteX14" fmla="*/ 212668 w 325347"/>
                  <a:gd name="connsiteY14" fmla="*/ 350382 h 575853"/>
                  <a:gd name="connsiteX15" fmla="*/ 165866 w 325347"/>
                  <a:gd name="connsiteY15" fmla="*/ 350382 h 575853"/>
                  <a:gd name="connsiteX16" fmla="*/ 165866 w 325347"/>
                  <a:gd name="connsiteY16" fmla="*/ 259430 h 575853"/>
                  <a:gd name="connsiteX17" fmla="*/ 325348 w 325347"/>
                  <a:gd name="connsiteY17" fmla="*/ 259430 h 575853"/>
                  <a:gd name="connsiteX18" fmla="*/ 325348 w 325347"/>
                  <a:gd name="connsiteY18" fmla="*/ 402571 h 575853"/>
                  <a:gd name="connsiteX19" fmla="*/ 165074 w 325347"/>
                  <a:gd name="connsiteY19" fmla="*/ 575854 h 575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5347" h="575853">
                    <a:moveTo>
                      <a:pt x="165074" y="575854"/>
                    </a:moveTo>
                    <a:cubicBezTo>
                      <a:pt x="101638" y="575854"/>
                      <a:pt x="68303" y="550516"/>
                      <a:pt x="42096" y="519716"/>
                    </a:cubicBezTo>
                    <a:cubicBezTo>
                      <a:pt x="-3121" y="465948"/>
                      <a:pt x="48" y="363874"/>
                      <a:pt x="48" y="287993"/>
                    </a:cubicBezTo>
                    <a:cubicBezTo>
                      <a:pt x="48" y="212046"/>
                      <a:pt x="-3121" y="110037"/>
                      <a:pt x="42096" y="56269"/>
                    </a:cubicBezTo>
                    <a:cubicBezTo>
                      <a:pt x="68303" y="25338"/>
                      <a:pt x="101638" y="0"/>
                      <a:pt x="165074" y="0"/>
                    </a:cubicBezTo>
                    <a:cubicBezTo>
                      <a:pt x="212668" y="0"/>
                      <a:pt x="249963" y="15795"/>
                      <a:pt x="276962" y="41922"/>
                    </a:cubicBezTo>
                    <a:cubicBezTo>
                      <a:pt x="307129" y="71998"/>
                      <a:pt x="322971" y="116290"/>
                      <a:pt x="325348" y="167689"/>
                    </a:cubicBezTo>
                    <a:lnTo>
                      <a:pt x="212668" y="167689"/>
                    </a:lnTo>
                    <a:cubicBezTo>
                      <a:pt x="211876" y="143931"/>
                      <a:pt x="207915" y="101219"/>
                      <a:pt x="165074" y="101219"/>
                    </a:cubicBezTo>
                    <a:cubicBezTo>
                      <a:pt x="144479" y="101219"/>
                      <a:pt x="134115" y="110696"/>
                      <a:pt x="127778" y="123331"/>
                    </a:cubicBezTo>
                    <a:cubicBezTo>
                      <a:pt x="114312" y="149459"/>
                      <a:pt x="112728" y="219812"/>
                      <a:pt x="112728" y="287861"/>
                    </a:cubicBezTo>
                    <a:cubicBezTo>
                      <a:pt x="112728" y="355911"/>
                      <a:pt x="114312" y="426264"/>
                      <a:pt x="127778" y="452391"/>
                    </a:cubicBezTo>
                    <a:cubicBezTo>
                      <a:pt x="134115" y="465027"/>
                      <a:pt x="144413" y="474569"/>
                      <a:pt x="165074" y="474569"/>
                    </a:cubicBezTo>
                    <a:cubicBezTo>
                      <a:pt x="202370" y="474569"/>
                      <a:pt x="212668" y="439755"/>
                      <a:pt x="212668" y="408889"/>
                    </a:cubicBezTo>
                    <a:lnTo>
                      <a:pt x="212668" y="350382"/>
                    </a:lnTo>
                    <a:lnTo>
                      <a:pt x="165866" y="350382"/>
                    </a:lnTo>
                    <a:lnTo>
                      <a:pt x="165866" y="259430"/>
                    </a:lnTo>
                    <a:lnTo>
                      <a:pt x="325348" y="259430"/>
                    </a:lnTo>
                    <a:lnTo>
                      <a:pt x="325348" y="402571"/>
                    </a:lnTo>
                    <a:cubicBezTo>
                      <a:pt x="325348" y="514912"/>
                      <a:pt x="261845" y="575854"/>
                      <a:pt x="165074" y="575854"/>
                    </a:cubicBezTo>
                    <a:close/>
                  </a:path>
                </a:pathLst>
              </a:custGeom>
              <a:solidFill>
                <a:srgbClr val="0091DC"/>
              </a:solidFill>
              <a:ln w="6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74" name="图形 73"/>
            <p:cNvPicPr>
              <a:picLocks noChangeAspect="1"/>
            </p:cNvPicPr>
            <p:nvPr userDrawn="1"/>
          </p:nvPicPr>
          <p:blipFill>
            <a:blip r:embed="rId1" cstate="screen"/>
            <a:stretch>
              <a:fillRect/>
            </a:stretch>
          </p:blipFill>
          <p:spPr>
            <a:xfrm>
              <a:off x="5796851" y="3243404"/>
              <a:ext cx="296850" cy="286787"/>
            </a:xfrm>
            <a:prstGeom prst="rect">
              <a:avLst/>
            </a:prstGeom>
          </p:spPr>
        </p:pic>
        <p:pic>
          <p:nvPicPr>
            <p:cNvPr id="75" name="图形 74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4472550" y="3237549"/>
              <a:ext cx="299710" cy="298497"/>
            </a:xfrm>
            <a:prstGeom prst="rect">
              <a:avLst/>
            </a:prstGeom>
          </p:spPr>
        </p:pic>
        <p:pic>
          <p:nvPicPr>
            <p:cNvPr id="76" name="图形 75"/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5077579" y="3254616"/>
              <a:ext cx="413953" cy="264362"/>
            </a:xfrm>
            <a:prstGeom prst="rect">
              <a:avLst/>
            </a:prstGeom>
          </p:spPr>
        </p:pic>
        <p:pic>
          <p:nvPicPr>
            <p:cNvPr id="77" name="图形 76"/>
            <p:cNvPicPr>
              <a:picLocks noChangeAspect="1"/>
            </p:cNvPicPr>
            <p:nvPr userDrawn="1"/>
          </p:nvPicPr>
          <p:blipFill>
            <a:blip r:embed="rId4" cstate="screen"/>
            <a:stretch>
              <a:fillRect/>
            </a:stretch>
          </p:blipFill>
          <p:spPr>
            <a:xfrm>
              <a:off x="6399020" y="3265284"/>
              <a:ext cx="444390" cy="243026"/>
            </a:xfrm>
            <a:prstGeom prst="rect">
              <a:avLst/>
            </a:prstGeom>
          </p:spPr>
        </p:pic>
        <p:pic>
          <p:nvPicPr>
            <p:cNvPr id="78" name="图形 77"/>
            <p:cNvPicPr>
              <a:picLocks noChangeAspect="1"/>
            </p:cNvPicPr>
            <p:nvPr userDrawn="1"/>
          </p:nvPicPr>
          <p:blipFill>
            <a:blip r:embed="rId5" cstate="screen"/>
            <a:stretch>
              <a:fillRect/>
            </a:stretch>
          </p:blipFill>
          <p:spPr>
            <a:xfrm>
              <a:off x="7148729" y="3293138"/>
              <a:ext cx="546347" cy="187319"/>
            </a:xfrm>
            <a:prstGeom prst="rect">
              <a:avLst/>
            </a:prstGeom>
          </p:spPr>
        </p:pic>
        <p:pic>
          <p:nvPicPr>
            <p:cNvPr id="79" name="图形 78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01158" y="3267800"/>
              <a:ext cx="466073" cy="237995"/>
            </a:xfrm>
            <a:prstGeom prst="rect">
              <a:avLst/>
            </a:prstGeom>
          </p:spPr>
        </p:pic>
      </p:grpSp>
      <p:sp>
        <p:nvSpPr>
          <p:cNvPr id="5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37" name="图形 59"/>
          <p:cNvGrpSpPr/>
          <p:nvPr/>
        </p:nvGrpSpPr>
        <p:grpSpPr>
          <a:xfrm>
            <a:off x="1022166" y="855841"/>
            <a:ext cx="1853615" cy="606699"/>
            <a:chOff x="8430499" y="2005408"/>
            <a:chExt cx="2578081" cy="843820"/>
          </a:xfrm>
          <a:solidFill>
            <a:schemeClr val="accent1"/>
          </a:solidFill>
          <a:effectLst/>
        </p:grpSpPr>
        <p:sp>
          <p:nvSpPr>
            <p:cNvPr id="38" name="任意多边形: 形状 37"/>
            <p:cNvSpPr/>
            <p:nvPr/>
          </p:nvSpPr>
          <p:spPr>
            <a:xfrm>
              <a:off x="8430499" y="2005265"/>
              <a:ext cx="824706" cy="803804"/>
            </a:xfrm>
            <a:custGeom>
              <a:avLst/>
              <a:gdLst>
                <a:gd name="connsiteX0" fmla="*/ 634963 w 824706"/>
                <a:gd name="connsiteY0" fmla="*/ 58418 h 803804"/>
                <a:gd name="connsiteX1" fmla="*/ 502563 w 824706"/>
                <a:gd name="connsiteY1" fmla="*/ 3872 h 803804"/>
                <a:gd name="connsiteX2" fmla="*/ 500698 w 824706"/>
                <a:gd name="connsiteY2" fmla="*/ 32311 h 803804"/>
                <a:gd name="connsiteX3" fmla="*/ 568763 w 824706"/>
                <a:gd name="connsiteY3" fmla="*/ 202939 h 803804"/>
                <a:gd name="connsiteX4" fmla="*/ 502096 w 824706"/>
                <a:gd name="connsiteY4" fmla="*/ 190352 h 803804"/>
                <a:gd name="connsiteX5" fmla="*/ 335197 w 824706"/>
                <a:gd name="connsiteY5" fmla="*/ 143 h 803804"/>
                <a:gd name="connsiteX6" fmla="*/ 200466 w 824706"/>
                <a:gd name="connsiteY6" fmla="*/ 51891 h 803804"/>
                <a:gd name="connsiteX7" fmla="*/ 0 w 824706"/>
                <a:gd name="connsiteY7" fmla="*/ 405736 h 803804"/>
                <a:gd name="connsiteX8" fmla="*/ 254545 w 824706"/>
                <a:gd name="connsiteY8" fmla="*/ 786620 h 803804"/>
                <a:gd name="connsiteX9" fmla="*/ 281584 w 824706"/>
                <a:gd name="connsiteY9" fmla="*/ 755851 h 803804"/>
                <a:gd name="connsiteX10" fmla="*/ 224242 w 824706"/>
                <a:gd name="connsiteY10" fmla="*/ 298044 h 803804"/>
                <a:gd name="connsiteX11" fmla="*/ 587877 w 824706"/>
                <a:gd name="connsiteY11" fmla="*/ 345596 h 803804"/>
                <a:gd name="connsiteX12" fmla="*/ 721210 w 824706"/>
                <a:gd name="connsiteY12" fmla="*/ 295713 h 803804"/>
                <a:gd name="connsiteX13" fmla="*/ 758506 w 824706"/>
                <a:gd name="connsiteY13" fmla="*/ 320888 h 803804"/>
                <a:gd name="connsiteX14" fmla="*/ 679252 w 824706"/>
                <a:gd name="connsiteY14" fmla="*/ 671936 h 803804"/>
                <a:gd name="connsiteX15" fmla="*/ 710487 w 824706"/>
                <a:gd name="connsiteY15" fmla="*/ 690117 h 803804"/>
                <a:gd name="connsiteX16" fmla="*/ 824706 w 824706"/>
                <a:gd name="connsiteY16" fmla="*/ 405270 h 803804"/>
                <a:gd name="connsiteX17" fmla="*/ 634963 w 824706"/>
                <a:gd name="connsiteY17" fmla="*/ 58418 h 803804"/>
                <a:gd name="connsiteX18" fmla="*/ 724473 w 824706"/>
                <a:gd name="connsiteY18" fmla="*/ 521819 h 803804"/>
                <a:gd name="connsiteX19" fmla="*/ 736128 w 824706"/>
                <a:gd name="connsiteY19" fmla="*/ 408533 h 803804"/>
                <a:gd name="connsiteX20" fmla="*/ 724940 w 824706"/>
                <a:gd name="connsiteY20" fmla="*/ 387088 h 803804"/>
                <a:gd name="connsiteX21" fmla="*/ 634963 w 824706"/>
                <a:gd name="connsiteY21" fmla="*/ 403871 h 803804"/>
                <a:gd name="connsiteX22" fmla="*/ 304894 w 824706"/>
                <a:gd name="connsiteY22" fmla="*/ 373102 h 803804"/>
                <a:gd name="connsiteX23" fmla="*/ 268064 w 824706"/>
                <a:gd name="connsiteY23" fmla="*/ 415060 h 803804"/>
                <a:gd name="connsiteX24" fmla="*/ 253612 w 824706"/>
                <a:gd name="connsiteY24" fmla="*/ 540001 h 803804"/>
                <a:gd name="connsiteX25" fmla="*/ 457808 w 824706"/>
                <a:gd name="connsiteY25" fmla="*/ 600607 h 803804"/>
                <a:gd name="connsiteX26" fmla="*/ 457808 w 824706"/>
                <a:gd name="connsiteY26" fmla="*/ 600607 h 803804"/>
                <a:gd name="connsiteX27" fmla="*/ 379020 w 824706"/>
                <a:gd name="connsiteY27" fmla="*/ 798275 h 803804"/>
                <a:gd name="connsiteX28" fmla="*/ 379486 w 824706"/>
                <a:gd name="connsiteY28" fmla="*/ 798275 h 803804"/>
                <a:gd name="connsiteX29" fmla="*/ 379020 w 824706"/>
                <a:gd name="connsiteY29" fmla="*/ 798275 h 803804"/>
                <a:gd name="connsiteX30" fmla="*/ 550115 w 824706"/>
                <a:gd name="connsiteY30" fmla="*/ 782425 h 803804"/>
                <a:gd name="connsiteX31" fmla="*/ 626572 w 824706"/>
                <a:gd name="connsiteY31" fmla="*/ 640700 h 803804"/>
                <a:gd name="connsiteX32" fmla="*/ 646618 w 824706"/>
                <a:gd name="connsiteY32" fmla="*/ 581027 h 803804"/>
                <a:gd name="connsiteX33" fmla="*/ 691839 w 824706"/>
                <a:gd name="connsiteY33" fmla="*/ 554453 h 803804"/>
                <a:gd name="connsiteX34" fmla="*/ 724473 w 824706"/>
                <a:gd name="connsiteY34" fmla="*/ 521819 h 80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24706" h="803804">
                  <a:moveTo>
                    <a:pt x="634963" y="58418"/>
                  </a:moveTo>
                  <a:cubicBezTo>
                    <a:pt x="632632" y="57485"/>
                    <a:pt x="574357" y="17858"/>
                    <a:pt x="502563" y="3872"/>
                  </a:cubicBezTo>
                  <a:cubicBezTo>
                    <a:pt x="494171" y="2008"/>
                    <a:pt x="489509" y="24851"/>
                    <a:pt x="500698" y="32311"/>
                  </a:cubicBezTo>
                  <a:cubicBezTo>
                    <a:pt x="542656" y="56553"/>
                    <a:pt x="611653" y="191751"/>
                    <a:pt x="568763" y="202939"/>
                  </a:cubicBezTo>
                  <a:cubicBezTo>
                    <a:pt x="540791" y="209932"/>
                    <a:pt x="517947" y="198744"/>
                    <a:pt x="502096" y="190352"/>
                  </a:cubicBezTo>
                  <a:cubicBezTo>
                    <a:pt x="434964" y="154921"/>
                    <a:pt x="413985" y="-5452"/>
                    <a:pt x="335197" y="143"/>
                  </a:cubicBezTo>
                  <a:cubicBezTo>
                    <a:pt x="312820" y="2008"/>
                    <a:pt x="232167" y="31378"/>
                    <a:pt x="200466" y="51891"/>
                  </a:cubicBezTo>
                  <a:cubicBezTo>
                    <a:pt x="80186" y="123686"/>
                    <a:pt x="0" y="255154"/>
                    <a:pt x="0" y="405736"/>
                  </a:cubicBezTo>
                  <a:cubicBezTo>
                    <a:pt x="0" y="577763"/>
                    <a:pt x="104895" y="724616"/>
                    <a:pt x="254545" y="786620"/>
                  </a:cubicBezTo>
                  <a:cubicBezTo>
                    <a:pt x="263869" y="790350"/>
                    <a:pt x="288577" y="763310"/>
                    <a:pt x="281584" y="755851"/>
                  </a:cubicBezTo>
                  <a:cubicBezTo>
                    <a:pt x="94638" y="572169"/>
                    <a:pt x="189277" y="326948"/>
                    <a:pt x="224242" y="298044"/>
                  </a:cubicBezTo>
                  <a:cubicBezTo>
                    <a:pt x="291374" y="242566"/>
                    <a:pt x="390675" y="345596"/>
                    <a:pt x="587877" y="345596"/>
                  </a:cubicBezTo>
                  <a:cubicBezTo>
                    <a:pt x="629369" y="345596"/>
                    <a:pt x="678786" y="330678"/>
                    <a:pt x="721210" y="295713"/>
                  </a:cubicBezTo>
                  <a:cubicBezTo>
                    <a:pt x="731933" y="286855"/>
                    <a:pt x="746851" y="278930"/>
                    <a:pt x="758506" y="320888"/>
                  </a:cubicBezTo>
                  <a:cubicBezTo>
                    <a:pt x="772026" y="366575"/>
                    <a:pt x="800464" y="505969"/>
                    <a:pt x="679252" y="671936"/>
                  </a:cubicBezTo>
                  <a:cubicBezTo>
                    <a:pt x="674124" y="678929"/>
                    <a:pt x="704427" y="696644"/>
                    <a:pt x="710487" y="690117"/>
                  </a:cubicBezTo>
                  <a:cubicBezTo>
                    <a:pt x="781350" y="615992"/>
                    <a:pt x="824706" y="515759"/>
                    <a:pt x="824706" y="405270"/>
                  </a:cubicBezTo>
                  <a:cubicBezTo>
                    <a:pt x="824706" y="259816"/>
                    <a:pt x="749182" y="131611"/>
                    <a:pt x="634963" y="58418"/>
                  </a:cubicBezTo>
                  <a:moveTo>
                    <a:pt x="724473" y="521819"/>
                  </a:moveTo>
                  <a:cubicBezTo>
                    <a:pt x="747783" y="466808"/>
                    <a:pt x="746385" y="443964"/>
                    <a:pt x="736128" y="408533"/>
                  </a:cubicBezTo>
                  <a:cubicBezTo>
                    <a:pt x="732865" y="397344"/>
                    <a:pt x="728669" y="390818"/>
                    <a:pt x="724940" y="387088"/>
                  </a:cubicBezTo>
                  <a:cubicBezTo>
                    <a:pt x="685779" y="363312"/>
                    <a:pt x="706758" y="383825"/>
                    <a:pt x="634963" y="403871"/>
                  </a:cubicBezTo>
                  <a:cubicBezTo>
                    <a:pt x="540791" y="429512"/>
                    <a:pt x="345920" y="384291"/>
                    <a:pt x="304894" y="373102"/>
                  </a:cubicBezTo>
                  <a:cubicBezTo>
                    <a:pt x="288577" y="368440"/>
                    <a:pt x="276456" y="389419"/>
                    <a:pt x="268064" y="415060"/>
                  </a:cubicBezTo>
                  <a:cubicBezTo>
                    <a:pt x="255477" y="440701"/>
                    <a:pt x="249417" y="487787"/>
                    <a:pt x="253612" y="540001"/>
                  </a:cubicBezTo>
                  <a:cubicBezTo>
                    <a:pt x="257808" y="589418"/>
                    <a:pt x="434031" y="600607"/>
                    <a:pt x="457808" y="600607"/>
                  </a:cubicBezTo>
                  <a:lnTo>
                    <a:pt x="457808" y="600607"/>
                  </a:lnTo>
                  <a:cubicBezTo>
                    <a:pt x="467131" y="602472"/>
                    <a:pt x="475057" y="749324"/>
                    <a:pt x="379020" y="798275"/>
                  </a:cubicBezTo>
                  <a:lnTo>
                    <a:pt x="379486" y="798275"/>
                  </a:lnTo>
                  <a:cubicBezTo>
                    <a:pt x="379486" y="798275"/>
                    <a:pt x="379020" y="798275"/>
                    <a:pt x="379020" y="798275"/>
                  </a:cubicBezTo>
                  <a:cubicBezTo>
                    <a:pt x="488110" y="816923"/>
                    <a:pt x="550115" y="782425"/>
                    <a:pt x="550115" y="782425"/>
                  </a:cubicBezTo>
                  <a:cubicBezTo>
                    <a:pt x="591607" y="763777"/>
                    <a:pt x="612586" y="696644"/>
                    <a:pt x="626572" y="640700"/>
                  </a:cubicBezTo>
                  <a:cubicBezTo>
                    <a:pt x="633565" y="611796"/>
                    <a:pt x="632632" y="597344"/>
                    <a:pt x="646618" y="581027"/>
                  </a:cubicBezTo>
                  <a:cubicBezTo>
                    <a:pt x="651280" y="575432"/>
                    <a:pt x="669462" y="565176"/>
                    <a:pt x="691839" y="554453"/>
                  </a:cubicBezTo>
                  <a:cubicBezTo>
                    <a:pt x="715149" y="544197"/>
                    <a:pt x="724473" y="521819"/>
                    <a:pt x="724473" y="521819"/>
                  </a:cubicBezTo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9885506" y="2068344"/>
              <a:ext cx="564100" cy="460604"/>
            </a:xfrm>
            <a:custGeom>
              <a:avLst/>
              <a:gdLst>
                <a:gd name="connsiteX0" fmla="*/ 564101 w 564100"/>
                <a:gd name="connsiteY0" fmla="*/ 0 h 460604"/>
                <a:gd name="connsiteX1" fmla="*/ 564101 w 564100"/>
                <a:gd name="connsiteY1" fmla="*/ 460605 h 460604"/>
                <a:gd name="connsiteX2" fmla="*/ 439159 w 564100"/>
                <a:gd name="connsiteY2" fmla="*/ 460605 h 460604"/>
                <a:gd name="connsiteX3" fmla="*/ 439159 w 564100"/>
                <a:gd name="connsiteY3" fmla="*/ 176223 h 460604"/>
                <a:gd name="connsiteX4" fmla="*/ 322610 w 564100"/>
                <a:gd name="connsiteY4" fmla="*/ 356176 h 460604"/>
                <a:gd name="connsiteX5" fmla="*/ 322610 w 564100"/>
                <a:gd name="connsiteY5" fmla="*/ 356176 h 460604"/>
                <a:gd name="connsiteX6" fmla="*/ 282050 w 564100"/>
                <a:gd name="connsiteY6" fmla="*/ 378087 h 460604"/>
                <a:gd name="connsiteX7" fmla="*/ 241491 w 564100"/>
                <a:gd name="connsiteY7" fmla="*/ 356176 h 460604"/>
                <a:gd name="connsiteX8" fmla="*/ 241491 w 564100"/>
                <a:gd name="connsiteY8" fmla="*/ 356176 h 460604"/>
                <a:gd name="connsiteX9" fmla="*/ 124941 w 564100"/>
                <a:gd name="connsiteY9" fmla="*/ 176223 h 460604"/>
                <a:gd name="connsiteX10" fmla="*/ 124941 w 564100"/>
                <a:gd name="connsiteY10" fmla="*/ 460605 h 460604"/>
                <a:gd name="connsiteX11" fmla="*/ 0 w 564100"/>
                <a:gd name="connsiteY11" fmla="*/ 460605 h 460604"/>
                <a:gd name="connsiteX12" fmla="*/ 0 w 564100"/>
                <a:gd name="connsiteY12" fmla="*/ 0 h 460604"/>
                <a:gd name="connsiteX13" fmla="*/ 124941 w 564100"/>
                <a:gd name="connsiteY13" fmla="*/ 0 h 460604"/>
                <a:gd name="connsiteX14" fmla="*/ 124941 w 564100"/>
                <a:gd name="connsiteY14" fmla="*/ 0 h 460604"/>
                <a:gd name="connsiteX15" fmla="*/ 282050 w 564100"/>
                <a:gd name="connsiteY15" fmla="*/ 241957 h 460604"/>
                <a:gd name="connsiteX16" fmla="*/ 439159 w 564100"/>
                <a:gd name="connsiteY16" fmla="*/ 0 h 460604"/>
                <a:gd name="connsiteX17" fmla="*/ 439159 w 564100"/>
                <a:gd name="connsiteY17" fmla="*/ 0 h 460604"/>
                <a:gd name="connsiteX18" fmla="*/ 564101 w 564100"/>
                <a:gd name="connsiteY18" fmla="*/ 0 h 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100" h="460604">
                  <a:moveTo>
                    <a:pt x="564101" y="0"/>
                  </a:moveTo>
                  <a:lnTo>
                    <a:pt x="564101" y="460605"/>
                  </a:lnTo>
                  <a:lnTo>
                    <a:pt x="439159" y="460605"/>
                  </a:lnTo>
                  <a:lnTo>
                    <a:pt x="439159" y="176223"/>
                  </a:lnTo>
                  <a:lnTo>
                    <a:pt x="322610" y="356176"/>
                  </a:lnTo>
                  <a:lnTo>
                    <a:pt x="322610" y="356176"/>
                  </a:lnTo>
                  <a:cubicBezTo>
                    <a:pt x="313752" y="369230"/>
                    <a:pt x="299300" y="378087"/>
                    <a:pt x="282050" y="378087"/>
                  </a:cubicBezTo>
                  <a:cubicBezTo>
                    <a:pt x="265267" y="378087"/>
                    <a:pt x="250349" y="369230"/>
                    <a:pt x="241491" y="356176"/>
                  </a:cubicBezTo>
                  <a:lnTo>
                    <a:pt x="241491" y="356176"/>
                  </a:lnTo>
                  <a:lnTo>
                    <a:pt x="124941" y="176223"/>
                  </a:lnTo>
                  <a:lnTo>
                    <a:pt x="124941" y="460605"/>
                  </a:lnTo>
                  <a:lnTo>
                    <a:pt x="0" y="460605"/>
                  </a:lnTo>
                  <a:lnTo>
                    <a:pt x="0" y="0"/>
                  </a:lnTo>
                  <a:lnTo>
                    <a:pt x="124941" y="0"/>
                  </a:lnTo>
                  <a:lnTo>
                    <a:pt x="124941" y="0"/>
                  </a:lnTo>
                  <a:lnTo>
                    <a:pt x="282050" y="241957"/>
                  </a:lnTo>
                  <a:lnTo>
                    <a:pt x="439159" y="0"/>
                  </a:lnTo>
                  <a:lnTo>
                    <a:pt x="439159" y="0"/>
                  </a:lnTo>
                  <a:lnTo>
                    <a:pt x="564101" y="0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9339121" y="2056223"/>
              <a:ext cx="493704" cy="479718"/>
            </a:xfrm>
            <a:custGeom>
              <a:avLst/>
              <a:gdLst>
                <a:gd name="connsiteX0" fmla="*/ 296503 w 493704"/>
                <a:gd name="connsiteY0" fmla="*/ 185081 h 479718"/>
                <a:gd name="connsiteX1" fmla="*/ 151515 w 493704"/>
                <a:gd name="connsiteY1" fmla="*/ 130069 h 479718"/>
                <a:gd name="connsiteX2" fmla="*/ 274591 w 493704"/>
                <a:gd name="connsiteY2" fmla="*/ 90443 h 479718"/>
                <a:gd name="connsiteX3" fmla="*/ 432633 w 493704"/>
                <a:gd name="connsiteY3" fmla="*/ 110489 h 479718"/>
                <a:gd name="connsiteX4" fmla="*/ 484381 w 493704"/>
                <a:gd name="connsiteY4" fmla="*/ 30303 h 479718"/>
                <a:gd name="connsiteX5" fmla="*/ 269929 w 493704"/>
                <a:gd name="connsiteY5" fmla="*/ 0 h 479718"/>
                <a:gd name="connsiteX6" fmla="*/ 10256 w 493704"/>
                <a:gd name="connsiteY6" fmla="*/ 137062 h 479718"/>
                <a:gd name="connsiteX7" fmla="*/ 206992 w 493704"/>
                <a:gd name="connsiteY7" fmla="*/ 275990 h 479718"/>
                <a:gd name="connsiteX8" fmla="*/ 351980 w 493704"/>
                <a:gd name="connsiteY8" fmla="*/ 339393 h 479718"/>
                <a:gd name="connsiteX9" fmla="*/ 221445 w 493704"/>
                <a:gd name="connsiteY9" fmla="*/ 389276 h 479718"/>
                <a:gd name="connsiteX10" fmla="*/ 52214 w 493704"/>
                <a:gd name="connsiteY10" fmla="*/ 356642 h 479718"/>
                <a:gd name="connsiteX11" fmla="*/ 0 w 493704"/>
                <a:gd name="connsiteY11" fmla="*/ 436828 h 479718"/>
                <a:gd name="connsiteX12" fmla="*/ 228904 w 493704"/>
                <a:gd name="connsiteY12" fmla="*/ 479719 h 479718"/>
                <a:gd name="connsiteX13" fmla="*/ 493705 w 493704"/>
                <a:gd name="connsiteY13" fmla="*/ 328204 h 479718"/>
                <a:gd name="connsiteX14" fmla="*/ 296503 w 493704"/>
                <a:gd name="connsiteY14" fmla="*/ 185081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3704" h="479718">
                  <a:moveTo>
                    <a:pt x="296503" y="185081"/>
                  </a:moveTo>
                  <a:cubicBezTo>
                    <a:pt x="200932" y="168298"/>
                    <a:pt x="151515" y="163636"/>
                    <a:pt x="151515" y="130069"/>
                  </a:cubicBezTo>
                  <a:cubicBezTo>
                    <a:pt x="151515" y="95571"/>
                    <a:pt x="204661" y="90443"/>
                    <a:pt x="274591" y="90443"/>
                  </a:cubicBezTo>
                  <a:cubicBezTo>
                    <a:pt x="325407" y="90443"/>
                    <a:pt x="398134" y="101165"/>
                    <a:pt x="432633" y="110489"/>
                  </a:cubicBezTo>
                  <a:lnTo>
                    <a:pt x="484381" y="30303"/>
                  </a:lnTo>
                  <a:cubicBezTo>
                    <a:pt x="428903" y="11655"/>
                    <a:pt x="343589" y="0"/>
                    <a:pt x="269929" y="0"/>
                  </a:cubicBezTo>
                  <a:cubicBezTo>
                    <a:pt x="103496" y="0"/>
                    <a:pt x="11189" y="50349"/>
                    <a:pt x="10256" y="137062"/>
                  </a:cubicBezTo>
                  <a:cubicBezTo>
                    <a:pt x="9790" y="221911"/>
                    <a:pt x="80186" y="256409"/>
                    <a:pt x="206992" y="275990"/>
                  </a:cubicBezTo>
                  <a:cubicBezTo>
                    <a:pt x="293239" y="289510"/>
                    <a:pt x="351980" y="294172"/>
                    <a:pt x="351980" y="339393"/>
                  </a:cubicBezTo>
                  <a:cubicBezTo>
                    <a:pt x="351980" y="379020"/>
                    <a:pt x="294638" y="391141"/>
                    <a:pt x="221445" y="389276"/>
                  </a:cubicBezTo>
                  <a:cubicBezTo>
                    <a:pt x="157109" y="387411"/>
                    <a:pt x="95105" y="370162"/>
                    <a:pt x="52214" y="356642"/>
                  </a:cubicBezTo>
                  <a:lnTo>
                    <a:pt x="0" y="436828"/>
                  </a:lnTo>
                  <a:cubicBezTo>
                    <a:pt x="42890" y="455476"/>
                    <a:pt x="143123" y="479719"/>
                    <a:pt x="228904" y="479719"/>
                  </a:cubicBezTo>
                  <a:cubicBezTo>
                    <a:pt x="437761" y="479719"/>
                    <a:pt x="493705" y="401397"/>
                    <a:pt x="493705" y="328204"/>
                  </a:cubicBezTo>
                  <a:cubicBezTo>
                    <a:pt x="493239" y="235430"/>
                    <a:pt x="408857" y="205128"/>
                    <a:pt x="296503" y="185081"/>
                  </a:cubicBezTo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504618" y="2056689"/>
              <a:ext cx="503495" cy="479718"/>
            </a:xfrm>
            <a:custGeom>
              <a:avLst/>
              <a:gdLst>
                <a:gd name="connsiteX0" fmla="*/ 503495 w 503495"/>
                <a:gd name="connsiteY0" fmla="*/ 0 h 479718"/>
                <a:gd name="connsiteX1" fmla="*/ 0 w 503495"/>
                <a:gd name="connsiteY1" fmla="*/ 0 h 479718"/>
                <a:gd name="connsiteX2" fmla="*/ 0 w 503495"/>
                <a:gd name="connsiteY2" fmla="*/ 84848 h 479718"/>
                <a:gd name="connsiteX3" fmla="*/ 189743 w 503495"/>
                <a:gd name="connsiteY3" fmla="*/ 84848 h 479718"/>
                <a:gd name="connsiteX4" fmla="*/ 189743 w 503495"/>
                <a:gd name="connsiteY4" fmla="*/ 479719 h 479718"/>
                <a:gd name="connsiteX5" fmla="*/ 314218 w 503495"/>
                <a:gd name="connsiteY5" fmla="*/ 479719 h 479718"/>
                <a:gd name="connsiteX6" fmla="*/ 314218 w 503495"/>
                <a:gd name="connsiteY6" fmla="*/ 84848 h 479718"/>
                <a:gd name="connsiteX7" fmla="*/ 503495 w 503495"/>
                <a:gd name="connsiteY7" fmla="*/ 84848 h 4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495" h="479718">
                  <a:moveTo>
                    <a:pt x="503495" y="0"/>
                  </a:moveTo>
                  <a:lnTo>
                    <a:pt x="0" y="0"/>
                  </a:lnTo>
                  <a:lnTo>
                    <a:pt x="0" y="84848"/>
                  </a:lnTo>
                  <a:lnTo>
                    <a:pt x="189743" y="84848"/>
                  </a:lnTo>
                  <a:lnTo>
                    <a:pt x="189743" y="479719"/>
                  </a:lnTo>
                  <a:lnTo>
                    <a:pt x="314218" y="479719"/>
                  </a:lnTo>
                  <a:lnTo>
                    <a:pt x="314218" y="84848"/>
                  </a:lnTo>
                  <a:lnTo>
                    <a:pt x="503495" y="84848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337722" y="2590953"/>
              <a:ext cx="135663" cy="118880"/>
            </a:xfrm>
            <a:custGeom>
              <a:avLst/>
              <a:gdLst>
                <a:gd name="connsiteX0" fmla="*/ 54545 w 135663"/>
                <a:gd name="connsiteY0" fmla="*/ 0 h 118880"/>
                <a:gd name="connsiteX1" fmla="*/ 74592 w 135663"/>
                <a:gd name="connsiteY1" fmla="*/ 0 h 118880"/>
                <a:gd name="connsiteX2" fmla="*/ 69930 w 135663"/>
                <a:gd name="connsiteY2" fmla="*/ 26573 h 118880"/>
                <a:gd name="connsiteX3" fmla="*/ 135664 w 135663"/>
                <a:gd name="connsiteY3" fmla="*/ 26573 h 118880"/>
                <a:gd name="connsiteX4" fmla="*/ 132867 w 135663"/>
                <a:gd name="connsiteY4" fmla="*/ 42890 h 118880"/>
                <a:gd name="connsiteX5" fmla="*/ 67599 w 135663"/>
                <a:gd name="connsiteY5" fmla="*/ 42890 h 118880"/>
                <a:gd name="connsiteX6" fmla="*/ 57809 w 135663"/>
                <a:gd name="connsiteY6" fmla="*/ 102564 h 118880"/>
                <a:gd name="connsiteX7" fmla="*/ 123077 w 135663"/>
                <a:gd name="connsiteY7" fmla="*/ 102564 h 118880"/>
                <a:gd name="connsiteX8" fmla="*/ 120746 w 135663"/>
                <a:gd name="connsiteY8" fmla="*/ 118881 h 118880"/>
                <a:gd name="connsiteX9" fmla="*/ 0 w 135663"/>
                <a:gd name="connsiteY9" fmla="*/ 118881 h 118880"/>
                <a:gd name="connsiteX10" fmla="*/ 2331 w 135663"/>
                <a:gd name="connsiteY10" fmla="*/ 102564 h 118880"/>
                <a:gd name="connsiteX11" fmla="*/ 37762 w 135663"/>
                <a:gd name="connsiteY11" fmla="*/ 10256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63" h="118880">
                  <a:moveTo>
                    <a:pt x="54545" y="0"/>
                  </a:moveTo>
                  <a:lnTo>
                    <a:pt x="74592" y="0"/>
                  </a:lnTo>
                  <a:lnTo>
                    <a:pt x="69930" y="26573"/>
                  </a:lnTo>
                  <a:lnTo>
                    <a:pt x="135664" y="26573"/>
                  </a:lnTo>
                  <a:lnTo>
                    <a:pt x="132867" y="42890"/>
                  </a:lnTo>
                  <a:lnTo>
                    <a:pt x="67599" y="42890"/>
                  </a:lnTo>
                  <a:lnTo>
                    <a:pt x="57809" y="102564"/>
                  </a:lnTo>
                  <a:lnTo>
                    <a:pt x="123077" y="102564"/>
                  </a:lnTo>
                  <a:lnTo>
                    <a:pt x="120746" y="118881"/>
                  </a:lnTo>
                  <a:lnTo>
                    <a:pt x="0" y="118881"/>
                  </a:lnTo>
                  <a:lnTo>
                    <a:pt x="2331" y="102564"/>
                  </a:lnTo>
                  <a:lnTo>
                    <a:pt x="37762" y="102564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477115" y="2591419"/>
              <a:ext cx="139393" cy="119390"/>
            </a:xfrm>
            <a:custGeom>
              <a:avLst/>
              <a:gdLst>
                <a:gd name="connsiteX0" fmla="*/ 43357 w 139393"/>
                <a:gd name="connsiteY0" fmla="*/ 63869 h 119390"/>
                <a:gd name="connsiteX1" fmla="*/ 47552 w 139393"/>
                <a:gd name="connsiteY1" fmla="*/ 63869 h 119390"/>
                <a:gd name="connsiteX2" fmla="*/ 53147 w 139393"/>
                <a:gd name="connsiteY2" fmla="*/ 28438 h 119390"/>
                <a:gd name="connsiteX3" fmla="*/ 132401 w 139393"/>
                <a:gd name="connsiteY3" fmla="*/ 28438 h 119390"/>
                <a:gd name="connsiteX4" fmla="*/ 126806 w 139393"/>
                <a:gd name="connsiteY4" fmla="*/ 64335 h 119390"/>
                <a:gd name="connsiteX5" fmla="*/ 130070 w 139393"/>
                <a:gd name="connsiteY5" fmla="*/ 64335 h 119390"/>
                <a:gd name="connsiteX6" fmla="*/ 127739 w 139393"/>
                <a:gd name="connsiteY6" fmla="*/ 79720 h 119390"/>
                <a:gd name="connsiteX7" fmla="*/ 124475 w 139393"/>
                <a:gd name="connsiteY7" fmla="*/ 79720 h 119390"/>
                <a:gd name="connsiteX8" fmla="*/ 120279 w 139393"/>
                <a:gd name="connsiteY8" fmla="*/ 104895 h 119390"/>
                <a:gd name="connsiteX9" fmla="*/ 116084 w 139393"/>
                <a:gd name="connsiteY9" fmla="*/ 115617 h 119390"/>
                <a:gd name="connsiteX10" fmla="*/ 106293 w 139393"/>
                <a:gd name="connsiteY10" fmla="*/ 118415 h 119390"/>
                <a:gd name="connsiteX11" fmla="*/ 39161 w 139393"/>
                <a:gd name="connsiteY11" fmla="*/ 118415 h 119390"/>
                <a:gd name="connsiteX12" fmla="*/ 45221 w 139393"/>
                <a:gd name="connsiteY12" fmla="*/ 79720 h 119390"/>
                <a:gd name="connsiteX13" fmla="*/ 40559 w 139393"/>
                <a:gd name="connsiteY13" fmla="*/ 79720 h 119390"/>
                <a:gd name="connsiteX14" fmla="*/ 41492 w 139393"/>
                <a:gd name="connsiteY14" fmla="*/ 74592 h 119390"/>
                <a:gd name="connsiteX15" fmla="*/ 28904 w 139393"/>
                <a:gd name="connsiteY15" fmla="*/ 74592 h 119390"/>
                <a:gd name="connsiteX16" fmla="*/ 15385 w 139393"/>
                <a:gd name="connsiteY16" fmla="*/ 66200 h 119390"/>
                <a:gd name="connsiteX17" fmla="*/ 13520 w 139393"/>
                <a:gd name="connsiteY17" fmla="*/ 39627 h 119390"/>
                <a:gd name="connsiteX18" fmla="*/ 33566 w 139393"/>
                <a:gd name="connsiteY18" fmla="*/ 39627 h 119390"/>
                <a:gd name="connsiteX19" fmla="*/ 35431 w 139393"/>
                <a:gd name="connsiteY19" fmla="*/ 54545 h 119390"/>
                <a:gd name="connsiteX20" fmla="*/ 40093 w 139393"/>
                <a:gd name="connsiteY20" fmla="*/ 59673 h 119390"/>
                <a:gd name="connsiteX21" fmla="*/ 44755 w 139393"/>
                <a:gd name="connsiteY21" fmla="*/ 59673 h 119390"/>
                <a:gd name="connsiteX22" fmla="*/ 43357 w 139393"/>
                <a:gd name="connsiteY22" fmla="*/ 63869 h 119390"/>
                <a:gd name="connsiteX23" fmla="*/ 0 w 139393"/>
                <a:gd name="connsiteY23" fmla="*/ 119347 h 119390"/>
                <a:gd name="connsiteX24" fmla="*/ 2331 w 139393"/>
                <a:gd name="connsiteY24" fmla="*/ 105361 h 119390"/>
                <a:gd name="connsiteX25" fmla="*/ 7925 w 139393"/>
                <a:gd name="connsiteY25" fmla="*/ 105361 h 119390"/>
                <a:gd name="connsiteX26" fmla="*/ 13986 w 139393"/>
                <a:gd name="connsiteY26" fmla="*/ 100699 h 119390"/>
                <a:gd name="connsiteX27" fmla="*/ 20979 w 139393"/>
                <a:gd name="connsiteY27" fmla="*/ 80652 h 119390"/>
                <a:gd name="connsiteX28" fmla="*/ 40093 w 139393"/>
                <a:gd name="connsiteY28" fmla="*/ 80652 h 119390"/>
                <a:gd name="connsiteX29" fmla="*/ 28904 w 139393"/>
                <a:gd name="connsiteY29" fmla="*/ 109557 h 119390"/>
                <a:gd name="connsiteX30" fmla="*/ 14452 w 139393"/>
                <a:gd name="connsiteY30" fmla="*/ 119347 h 119390"/>
                <a:gd name="connsiteX31" fmla="*/ 0 w 139393"/>
                <a:gd name="connsiteY31" fmla="*/ 119347 h 119390"/>
                <a:gd name="connsiteX32" fmla="*/ 33566 w 139393"/>
                <a:gd name="connsiteY32" fmla="*/ 35431 h 119390"/>
                <a:gd name="connsiteX33" fmla="*/ 20979 w 139393"/>
                <a:gd name="connsiteY33" fmla="*/ 22844 h 119390"/>
                <a:gd name="connsiteX34" fmla="*/ 20047 w 139393"/>
                <a:gd name="connsiteY34" fmla="*/ 932 h 119390"/>
                <a:gd name="connsiteX35" fmla="*/ 40559 w 139393"/>
                <a:gd name="connsiteY35" fmla="*/ 932 h 119390"/>
                <a:gd name="connsiteX36" fmla="*/ 41026 w 139393"/>
                <a:gd name="connsiteY36" fmla="*/ 16317 h 119390"/>
                <a:gd name="connsiteX37" fmla="*/ 45688 w 139393"/>
                <a:gd name="connsiteY37" fmla="*/ 20047 h 119390"/>
                <a:gd name="connsiteX38" fmla="*/ 48951 w 139393"/>
                <a:gd name="connsiteY38" fmla="*/ 20047 h 119390"/>
                <a:gd name="connsiteX39" fmla="*/ 46620 w 139393"/>
                <a:gd name="connsiteY39" fmla="*/ 34965 h 119390"/>
                <a:gd name="connsiteX40" fmla="*/ 33566 w 139393"/>
                <a:gd name="connsiteY40" fmla="*/ 34965 h 119390"/>
                <a:gd name="connsiteX41" fmla="*/ 55478 w 139393"/>
                <a:gd name="connsiteY41" fmla="*/ 10256 h 119390"/>
                <a:gd name="connsiteX42" fmla="*/ 67133 w 139393"/>
                <a:gd name="connsiteY42" fmla="*/ 4662 h 119390"/>
                <a:gd name="connsiteX43" fmla="*/ 69930 w 139393"/>
                <a:gd name="connsiteY43" fmla="*/ 0 h 119390"/>
                <a:gd name="connsiteX44" fmla="*/ 92774 w 139393"/>
                <a:gd name="connsiteY44" fmla="*/ 0 h 119390"/>
                <a:gd name="connsiteX45" fmla="*/ 89976 w 139393"/>
                <a:gd name="connsiteY45" fmla="*/ 5128 h 119390"/>
                <a:gd name="connsiteX46" fmla="*/ 139394 w 139393"/>
                <a:gd name="connsiteY46" fmla="*/ 5128 h 119390"/>
                <a:gd name="connsiteX47" fmla="*/ 137063 w 139393"/>
                <a:gd name="connsiteY47" fmla="*/ 20047 h 119390"/>
                <a:gd name="connsiteX48" fmla="*/ 75990 w 139393"/>
                <a:gd name="connsiteY48" fmla="*/ 20047 h 119390"/>
                <a:gd name="connsiteX49" fmla="*/ 60606 w 139393"/>
                <a:gd name="connsiteY49" fmla="*/ 27506 h 119390"/>
                <a:gd name="connsiteX50" fmla="*/ 49883 w 139393"/>
                <a:gd name="connsiteY50" fmla="*/ 27506 h 119390"/>
                <a:gd name="connsiteX51" fmla="*/ 52681 w 139393"/>
                <a:gd name="connsiteY51" fmla="*/ 10256 h 119390"/>
                <a:gd name="connsiteX52" fmla="*/ 55478 w 139393"/>
                <a:gd name="connsiteY52" fmla="*/ 10256 h 119390"/>
                <a:gd name="connsiteX53" fmla="*/ 69464 w 139393"/>
                <a:gd name="connsiteY53" fmla="*/ 41958 h 119390"/>
                <a:gd name="connsiteX54" fmla="*/ 65734 w 139393"/>
                <a:gd name="connsiteY54" fmla="*/ 64335 h 119390"/>
                <a:gd name="connsiteX55" fmla="*/ 81119 w 139393"/>
                <a:gd name="connsiteY55" fmla="*/ 64335 h 119390"/>
                <a:gd name="connsiteX56" fmla="*/ 74592 w 139393"/>
                <a:gd name="connsiteY56" fmla="*/ 49417 h 119390"/>
                <a:gd name="connsiteX57" fmla="*/ 75058 w 139393"/>
                <a:gd name="connsiteY57" fmla="*/ 48485 h 119390"/>
                <a:gd name="connsiteX58" fmla="*/ 95571 w 139393"/>
                <a:gd name="connsiteY58" fmla="*/ 48485 h 119390"/>
                <a:gd name="connsiteX59" fmla="*/ 103030 w 139393"/>
                <a:gd name="connsiteY59" fmla="*/ 64335 h 119390"/>
                <a:gd name="connsiteX60" fmla="*/ 107226 w 139393"/>
                <a:gd name="connsiteY60" fmla="*/ 64335 h 119390"/>
                <a:gd name="connsiteX61" fmla="*/ 110955 w 139393"/>
                <a:gd name="connsiteY61" fmla="*/ 41958 h 119390"/>
                <a:gd name="connsiteX62" fmla="*/ 69464 w 139393"/>
                <a:gd name="connsiteY62" fmla="*/ 41958 h 119390"/>
                <a:gd name="connsiteX63" fmla="*/ 104895 w 139393"/>
                <a:gd name="connsiteY63" fmla="*/ 79720 h 119390"/>
                <a:gd name="connsiteX64" fmla="*/ 63403 w 139393"/>
                <a:gd name="connsiteY64" fmla="*/ 79720 h 119390"/>
                <a:gd name="connsiteX65" fmla="*/ 59207 w 139393"/>
                <a:gd name="connsiteY65" fmla="*/ 104895 h 119390"/>
                <a:gd name="connsiteX66" fmla="*/ 75524 w 139393"/>
                <a:gd name="connsiteY66" fmla="*/ 104895 h 119390"/>
                <a:gd name="connsiteX67" fmla="*/ 68065 w 139393"/>
                <a:gd name="connsiteY67" fmla="*/ 85781 h 119390"/>
                <a:gd name="connsiteX68" fmla="*/ 68065 w 139393"/>
                <a:gd name="connsiteY68" fmla="*/ 84848 h 119390"/>
                <a:gd name="connsiteX69" fmla="*/ 88578 w 139393"/>
                <a:gd name="connsiteY69" fmla="*/ 84848 h 119390"/>
                <a:gd name="connsiteX70" fmla="*/ 96969 w 139393"/>
                <a:gd name="connsiteY70" fmla="*/ 103962 h 119390"/>
                <a:gd name="connsiteX71" fmla="*/ 101165 w 139393"/>
                <a:gd name="connsiteY71" fmla="*/ 100233 h 119390"/>
                <a:gd name="connsiteX72" fmla="*/ 104895 w 139393"/>
                <a:gd name="connsiteY72" fmla="*/ 79720 h 11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9393" h="119390">
                  <a:moveTo>
                    <a:pt x="43357" y="63869"/>
                  </a:moveTo>
                  <a:lnTo>
                    <a:pt x="47552" y="63869"/>
                  </a:lnTo>
                  <a:lnTo>
                    <a:pt x="53147" y="28438"/>
                  </a:lnTo>
                  <a:lnTo>
                    <a:pt x="132401" y="28438"/>
                  </a:lnTo>
                  <a:lnTo>
                    <a:pt x="126806" y="64335"/>
                  </a:lnTo>
                  <a:lnTo>
                    <a:pt x="130070" y="64335"/>
                  </a:lnTo>
                  <a:lnTo>
                    <a:pt x="127739" y="79720"/>
                  </a:lnTo>
                  <a:lnTo>
                    <a:pt x="124475" y="79720"/>
                  </a:lnTo>
                  <a:lnTo>
                    <a:pt x="120279" y="104895"/>
                  </a:lnTo>
                  <a:cubicBezTo>
                    <a:pt x="119347" y="110489"/>
                    <a:pt x="117948" y="114219"/>
                    <a:pt x="116084" y="115617"/>
                  </a:cubicBezTo>
                  <a:cubicBezTo>
                    <a:pt x="114219" y="117482"/>
                    <a:pt x="110955" y="118415"/>
                    <a:pt x="106293" y="118415"/>
                  </a:cubicBezTo>
                  <a:lnTo>
                    <a:pt x="39161" y="118415"/>
                  </a:lnTo>
                  <a:lnTo>
                    <a:pt x="45221" y="79720"/>
                  </a:lnTo>
                  <a:lnTo>
                    <a:pt x="40559" y="79720"/>
                  </a:lnTo>
                  <a:lnTo>
                    <a:pt x="41492" y="74592"/>
                  </a:lnTo>
                  <a:lnTo>
                    <a:pt x="28904" y="74592"/>
                  </a:lnTo>
                  <a:cubicBezTo>
                    <a:pt x="20513" y="75058"/>
                    <a:pt x="15851" y="72261"/>
                    <a:pt x="15385" y="66200"/>
                  </a:cubicBezTo>
                  <a:lnTo>
                    <a:pt x="13520" y="39627"/>
                  </a:lnTo>
                  <a:lnTo>
                    <a:pt x="33566" y="39627"/>
                  </a:lnTo>
                  <a:lnTo>
                    <a:pt x="35431" y="54545"/>
                  </a:lnTo>
                  <a:cubicBezTo>
                    <a:pt x="36364" y="58275"/>
                    <a:pt x="37762" y="60140"/>
                    <a:pt x="40093" y="59673"/>
                  </a:cubicBezTo>
                  <a:lnTo>
                    <a:pt x="44755" y="59673"/>
                  </a:lnTo>
                  <a:lnTo>
                    <a:pt x="43357" y="63869"/>
                  </a:lnTo>
                  <a:close/>
                  <a:moveTo>
                    <a:pt x="0" y="119347"/>
                  </a:moveTo>
                  <a:lnTo>
                    <a:pt x="2331" y="105361"/>
                  </a:lnTo>
                  <a:lnTo>
                    <a:pt x="7925" y="105361"/>
                  </a:lnTo>
                  <a:cubicBezTo>
                    <a:pt x="11189" y="105361"/>
                    <a:pt x="13054" y="103962"/>
                    <a:pt x="13986" y="100699"/>
                  </a:cubicBezTo>
                  <a:lnTo>
                    <a:pt x="20979" y="80652"/>
                  </a:lnTo>
                  <a:lnTo>
                    <a:pt x="40093" y="80652"/>
                  </a:lnTo>
                  <a:lnTo>
                    <a:pt x="28904" y="109557"/>
                  </a:lnTo>
                  <a:cubicBezTo>
                    <a:pt x="26573" y="116550"/>
                    <a:pt x="21911" y="119813"/>
                    <a:pt x="14452" y="119347"/>
                  </a:cubicBezTo>
                  <a:lnTo>
                    <a:pt x="0" y="119347"/>
                  </a:lnTo>
                  <a:close/>
                  <a:moveTo>
                    <a:pt x="33566" y="35431"/>
                  </a:moveTo>
                  <a:cubicBezTo>
                    <a:pt x="25175" y="35431"/>
                    <a:pt x="20979" y="31235"/>
                    <a:pt x="20979" y="22844"/>
                  </a:cubicBezTo>
                  <a:lnTo>
                    <a:pt x="20047" y="932"/>
                  </a:lnTo>
                  <a:lnTo>
                    <a:pt x="40559" y="932"/>
                  </a:lnTo>
                  <a:lnTo>
                    <a:pt x="41026" y="16317"/>
                  </a:lnTo>
                  <a:cubicBezTo>
                    <a:pt x="41492" y="18648"/>
                    <a:pt x="42890" y="20047"/>
                    <a:pt x="45688" y="20047"/>
                  </a:cubicBezTo>
                  <a:lnTo>
                    <a:pt x="48951" y="20047"/>
                  </a:lnTo>
                  <a:lnTo>
                    <a:pt x="46620" y="34965"/>
                  </a:lnTo>
                  <a:lnTo>
                    <a:pt x="33566" y="34965"/>
                  </a:lnTo>
                  <a:close/>
                  <a:moveTo>
                    <a:pt x="55478" y="10256"/>
                  </a:moveTo>
                  <a:cubicBezTo>
                    <a:pt x="60140" y="10723"/>
                    <a:pt x="63869" y="8858"/>
                    <a:pt x="67133" y="4662"/>
                  </a:cubicBezTo>
                  <a:lnTo>
                    <a:pt x="69930" y="0"/>
                  </a:lnTo>
                  <a:lnTo>
                    <a:pt x="92774" y="0"/>
                  </a:lnTo>
                  <a:lnTo>
                    <a:pt x="89976" y="5128"/>
                  </a:lnTo>
                  <a:lnTo>
                    <a:pt x="139394" y="5128"/>
                  </a:lnTo>
                  <a:lnTo>
                    <a:pt x="137063" y="20047"/>
                  </a:lnTo>
                  <a:lnTo>
                    <a:pt x="75990" y="20047"/>
                  </a:lnTo>
                  <a:cubicBezTo>
                    <a:pt x="70396" y="25175"/>
                    <a:pt x="65268" y="27506"/>
                    <a:pt x="60606" y="27506"/>
                  </a:cubicBezTo>
                  <a:lnTo>
                    <a:pt x="49883" y="27506"/>
                  </a:lnTo>
                  <a:lnTo>
                    <a:pt x="52681" y="10256"/>
                  </a:lnTo>
                  <a:lnTo>
                    <a:pt x="55478" y="10256"/>
                  </a:lnTo>
                  <a:close/>
                  <a:moveTo>
                    <a:pt x="69464" y="41958"/>
                  </a:moveTo>
                  <a:lnTo>
                    <a:pt x="65734" y="64335"/>
                  </a:lnTo>
                  <a:lnTo>
                    <a:pt x="81119" y="64335"/>
                  </a:lnTo>
                  <a:lnTo>
                    <a:pt x="74592" y="49417"/>
                  </a:lnTo>
                  <a:lnTo>
                    <a:pt x="75058" y="48485"/>
                  </a:lnTo>
                  <a:lnTo>
                    <a:pt x="95571" y="48485"/>
                  </a:lnTo>
                  <a:lnTo>
                    <a:pt x="103030" y="64335"/>
                  </a:lnTo>
                  <a:lnTo>
                    <a:pt x="107226" y="64335"/>
                  </a:lnTo>
                  <a:lnTo>
                    <a:pt x="110955" y="41958"/>
                  </a:lnTo>
                  <a:lnTo>
                    <a:pt x="69464" y="41958"/>
                  </a:lnTo>
                  <a:close/>
                  <a:moveTo>
                    <a:pt x="104895" y="79720"/>
                  </a:moveTo>
                  <a:lnTo>
                    <a:pt x="63403" y="79720"/>
                  </a:lnTo>
                  <a:lnTo>
                    <a:pt x="59207" y="104895"/>
                  </a:lnTo>
                  <a:lnTo>
                    <a:pt x="75524" y="104895"/>
                  </a:lnTo>
                  <a:lnTo>
                    <a:pt x="68065" y="85781"/>
                  </a:lnTo>
                  <a:lnTo>
                    <a:pt x="68065" y="84848"/>
                  </a:lnTo>
                  <a:lnTo>
                    <a:pt x="88578" y="84848"/>
                  </a:lnTo>
                  <a:lnTo>
                    <a:pt x="96969" y="103962"/>
                  </a:lnTo>
                  <a:cubicBezTo>
                    <a:pt x="99300" y="103962"/>
                    <a:pt x="100699" y="102564"/>
                    <a:pt x="101165" y="100233"/>
                  </a:cubicBezTo>
                  <a:lnTo>
                    <a:pt x="104895" y="79720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9615577" y="2590953"/>
              <a:ext cx="137994" cy="119851"/>
            </a:xfrm>
            <a:custGeom>
              <a:avLst/>
              <a:gdLst>
                <a:gd name="connsiteX0" fmla="*/ 43823 w 137994"/>
                <a:gd name="connsiteY0" fmla="*/ 0 h 119851"/>
                <a:gd name="connsiteX1" fmla="*/ 66200 w 137994"/>
                <a:gd name="connsiteY1" fmla="*/ 0 h 119851"/>
                <a:gd name="connsiteX2" fmla="*/ 62937 w 137994"/>
                <a:gd name="connsiteY2" fmla="*/ 4662 h 119851"/>
                <a:gd name="connsiteX3" fmla="*/ 137995 w 137994"/>
                <a:gd name="connsiteY3" fmla="*/ 4662 h 119851"/>
                <a:gd name="connsiteX4" fmla="*/ 135198 w 137994"/>
                <a:gd name="connsiteY4" fmla="*/ 22844 h 119851"/>
                <a:gd name="connsiteX5" fmla="*/ 52214 w 137994"/>
                <a:gd name="connsiteY5" fmla="*/ 22844 h 119851"/>
                <a:gd name="connsiteX6" fmla="*/ 36364 w 137994"/>
                <a:gd name="connsiteY6" fmla="*/ 45687 h 119851"/>
                <a:gd name="connsiteX7" fmla="*/ 64335 w 137994"/>
                <a:gd name="connsiteY7" fmla="*/ 45687 h 119851"/>
                <a:gd name="connsiteX8" fmla="*/ 67133 w 137994"/>
                <a:gd name="connsiteY8" fmla="*/ 29837 h 119851"/>
                <a:gd name="connsiteX9" fmla="*/ 87179 w 137994"/>
                <a:gd name="connsiteY9" fmla="*/ 29837 h 119851"/>
                <a:gd name="connsiteX10" fmla="*/ 84382 w 137994"/>
                <a:gd name="connsiteY10" fmla="*/ 45687 h 119851"/>
                <a:gd name="connsiteX11" fmla="*/ 131468 w 137994"/>
                <a:gd name="connsiteY11" fmla="*/ 45687 h 119851"/>
                <a:gd name="connsiteX12" fmla="*/ 128671 w 137994"/>
                <a:gd name="connsiteY12" fmla="*/ 63869 h 119851"/>
                <a:gd name="connsiteX13" fmla="*/ 81585 w 137994"/>
                <a:gd name="connsiteY13" fmla="*/ 63869 h 119851"/>
                <a:gd name="connsiteX14" fmla="*/ 74592 w 137994"/>
                <a:gd name="connsiteY14" fmla="*/ 107692 h 119851"/>
                <a:gd name="connsiteX15" fmla="*/ 62471 w 137994"/>
                <a:gd name="connsiteY15" fmla="*/ 119813 h 119851"/>
                <a:gd name="connsiteX16" fmla="*/ 38695 w 137994"/>
                <a:gd name="connsiteY16" fmla="*/ 119813 h 119851"/>
                <a:gd name="connsiteX17" fmla="*/ 41026 w 137994"/>
                <a:gd name="connsiteY17" fmla="*/ 105827 h 119851"/>
                <a:gd name="connsiteX18" fmla="*/ 52681 w 137994"/>
                <a:gd name="connsiteY18" fmla="*/ 105827 h 119851"/>
                <a:gd name="connsiteX19" fmla="*/ 54545 w 137994"/>
                <a:gd name="connsiteY19" fmla="*/ 104429 h 119851"/>
                <a:gd name="connsiteX20" fmla="*/ 61072 w 137994"/>
                <a:gd name="connsiteY20" fmla="*/ 63869 h 119851"/>
                <a:gd name="connsiteX21" fmla="*/ 9324 w 137994"/>
                <a:gd name="connsiteY21" fmla="*/ 63869 h 119851"/>
                <a:gd name="connsiteX22" fmla="*/ 12121 w 137994"/>
                <a:gd name="connsiteY22" fmla="*/ 48018 h 119851"/>
                <a:gd name="connsiteX23" fmla="*/ 29837 w 137994"/>
                <a:gd name="connsiteY23" fmla="*/ 23310 h 119851"/>
                <a:gd name="connsiteX24" fmla="*/ 16317 w 137994"/>
                <a:gd name="connsiteY24" fmla="*/ 23310 h 119851"/>
                <a:gd name="connsiteX25" fmla="*/ 19114 w 137994"/>
                <a:gd name="connsiteY25" fmla="*/ 5128 h 119851"/>
                <a:gd name="connsiteX26" fmla="*/ 40093 w 137994"/>
                <a:gd name="connsiteY26" fmla="*/ 5128 h 119851"/>
                <a:gd name="connsiteX27" fmla="*/ 43823 w 137994"/>
                <a:gd name="connsiteY27" fmla="*/ 0 h 119851"/>
                <a:gd name="connsiteX28" fmla="*/ 33566 w 137994"/>
                <a:gd name="connsiteY28" fmla="*/ 71328 h 119851"/>
                <a:gd name="connsiteX29" fmla="*/ 53613 w 137994"/>
                <a:gd name="connsiteY29" fmla="*/ 71328 h 119851"/>
                <a:gd name="connsiteX30" fmla="*/ 29371 w 137994"/>
                <a:gd name="connsiteY30" fmla="*/ 112820 h 119851"/>
                <a:gd name="connsiteX31" fmla="*/ 18648 w 137994"/>
                <a:gd name="connsiteY31" fmla="*/ 118881 h 119851"/>
                <a:gd name="connsiteX32" fmla="*/ 0 w 137994"/>
                <a:gd name="connsiteY32" fmla="*/ 118881 h 119851"/>
                <a:gd name="connsiteX33" fmla="*/ 2331 w 137994"/>
                <a:gd name="connsiteY33" fmla="*/ 104895 h 119851"/>
                <a:gd name="connsiteX34" fmla="*/ 11189 w 137994"/>
                <a:gd name="connsiteY34" fmla="*/ 104895 h 119851"/>
                <a:gd name="connsiteX35" fmla="*/ 14452 w 137994"/>
                <a:gd name="connsiteY35" fmla="*/ 103496 h 119851"/>
                <a:gd name="connsiteX36" fmla="*/ 33566 w 137994"/>
                <a:gd name="connsiteY36" fmla="*/ 71328 h 119851"/>
                <a:gd name="connsiteX37" fmla="*/ 87645 w 137994"/>
                <a:gd name="connsiteY37" fmla="*/ 70862 h 119851"/>
                <a:gd name="connsiteX38" fmla="*/ 106760 w 137994"/>
                <a:gd name="connsiteY38" fmla="*/ 70862 h 119851"/>
                <a:gd name="connsiteX39" fmla="*/ 112820 w 137994"/>
                <a:gd name="connsiteY39" fmla="*/ 102564 h 119851"/>
                <a:gd name="connsiteX40" fmla="*/ 116084 w 137994"/>
                <a:gd name="connsiteY40" fmla="*/ 105361 h 119851"/>
                <a:gd name="connsiteX41" fmla="*/ 122610 w 137994"/>
                <a:gd name="connsiteY41" fmla="*/ 105361 h 119851"/>
                <a:gd name="connsiteX42" fmla="*/ 120279 w 137994"/>
                <a:gd name="connsiteY42" fmla="*/ 119347 h 119851"/>
                <a:gd name="connsiteX43" fmla="*/ 103496 w 137994"/>
                <a:gd name="connsiteY43" fmla="*/ 119347 h 119851"/>
                <a:gd name="connsiteX44" fmla="*/ 95105 w 137994"/>
                <a:gd name="connsiteY44" fmla="*/ 113286 h 119851"/>
                <a:gd name="connsiteX45" fmla="*/ 87645 w 137994"/>
                <a:gd name="connsiteY45" fmla="*/ 70862 h 11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7994" h="119851">
                  <a:moveTo>
                    <a:pt x="43823" y="0"/>
                  </a:moveTo>
                  <a:lnTo>
                    <a:pt x="66200" y="0"/>
                  </a:lnTo>
                  <a:lnTo>
                    <a:pt x="62937" y="4662"/>
                  </a:lnTo>
                  <a:lnTo>
                    <a:pt x="137995" y="4662"/>
                  </a:lnTo>
                  <a:lnTo>
                    <a:pt x="135198" y="22844"/>
                  </a:lnTo>
                  <a:lnTo>
                    <a:pt x="52214" y="22844"/>
                  </a:lnTo>
                  <a:lnTo>
                    <a:pt x="36364" y="45687"/>
                  </a:lnTo>
                  <a:lnTo>
                    <a:pt x="64335" y="45687"/>
                  </a:lnTo>
                  <a:lnTo>
                    <a:pt x="67133" y="29837"/>
                  </a:lnTo>
                  <a:lnTo>
                    <a:pt x="87179" y="29837"/>
                  </a:lnTo>
                  <a:lnTo>
                    <a:pt x="84382" y="45687"/>
                  </a:lnTo>
                  <a:lnTo>
                    <a:pt x="131468" y="45687"/>
                  </a:lnTo>
                  <a:lnTo>
                    <a:pt x="128671" y="63869"/>
                  </a:lnTo>
                  <a:lnTo>
                    <a:pt x="81585" y="63869"/>
                  </a:lnTo>
                  <a:lnTo>
                    <a:pt x="74592" y="107692"/>
                  </a:lnTo>
                  <a:cubicBezTo>
                    <a:pt x="74126" y="116550"/>
                    <a:pt x="69930" y="120279"/>
                    <a:pt x="62471" y="119813"/>
                  </a:cubicBezTo>
                  <a:lnTo>
                    <a:pt x="38695" y="119813"/>
                  </a:lnTo>
                  <a:lnTo>
                    <a:pt x="41026" y="105827"/>
                  </a:lnTo>
                  <a:lnTo>
                    <a:pt x="52681" y="105827"/>
                  </a:lnTo>
                  <a:cubicBezTo>
                    <a:pt x="53613" y="106293"/>
                    <a:pt x="54079" y="105827"/>
                    <a:pt x="54545" y="104429"/>
                  </a:cubicBezTo>
                  <a:lnTo>
                    <a:pt x="61072" y="63869"/>
                  </a:lnTo>
                  <a:lnTo>
                    <a:pt x="9324" y="63869"/>
                  </a:lnTo>
                  <a:lnTo>
                    <a:pt x="12121" y="48018"/>
                  </a:lnTo>
                  <a:lnTo>
                    <a:pt x="29837" y="23310"/>
                  </a:lnTo>
                  <a:lnTo>
                    <a:pt x="16317" y="23310"/>
                  </a:lnTo>
                  <a:lnTo>
                    <a:pt x="19114" y="5128"/>
                  </a:lnTo>
                  <a:lnTo>
                    <a:pt x="40093" y="5128"/>
                  </a:lnTo>
                  <a:lnTo>
                    <a:pt x="43823" y="0"/>
                  </a:lnTo>
                  <a:close/>
                  <a:moveTo>
                    <a:pt x="33566" y="71328"/>
                  </a:moveTo>
                  <a:lnTo>
                    <a:pt x="53613" y="71328"/>
                  </a:lnTo>
                  <a:lnTo>
                    <a:pt x="29371" y="112820"/>
                  </a:lnTo>
                  <a:cubicBezTo>
                    <a:pt x="27040" y="117482"/>
                    <a:pt x="23776" y="119813"/>
                    <a:pt x="18648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11189" y="104895"/>
                  </a:lnTo>
                  <a:cubicBezTo>
                    <a:pt x="13054" y="105361"/>
                    <a:pt x="14452" y="104895"/>
                    <a:pt x="14452" y="103496"/>
                  </a:cubicBezTo>
                  <a:lnTo>
                    <a:pt x="33566" y="71328"/>
                  </a:lnTo>
                  <a:close/>
                  <a:moveTo>
                    <a:pt x="87645" y="70862"/>
                  </a:moveTo>
                  <a:lnTo>
                    <a:pt x="106760" y="70862"/>
                  </a:lnTo>
                  <a:lnTo>
                    <a:pt x="112820" y="102564"/>
                  </a:lnTo>
                  <a:cubicBezTo>
                    <a:pt x="113286" y="104429"/>
                    <a:pt x="114219" y="105361"/>
                    <a:pt x="116084" y="105361"/>
                  </a:cubicBezTo>
                  <a:lnTo>
                    <a:pt x="122610" y="105361"/>
                  </a:lnTo>
                  <a:lnTo>
                    <a:pt x="120279" y="119347"/>
                  </a:lnTo>
                  <a:lnTo>
                    <a:pt x="103496" y="119347"/>
                  </a:lnTo>
                  <a:cubicBezTo>
                    <a:pt x="98368" y="119813"/>
                    <a:pt x="95571" y="117482"/>
                    <a:pt x="95105" y="113286"/>
                  </a:cubicBezTo>
                  <a:lnTo>
                    <a:pt x="87645" y="70862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754504" y="2591419"/>
              <a:ext cx="138461" cy="117513"/>
            </a:xfrm>
            <a:custGeom>
              <a:avLst/>
              <a:gdLst>
                <a:gd name="connsiteX0" fmla="*/ 66666 w 138461"/>
                <a:gd name="connsiteY0" fmla="*/ 7925 h 117513"/>
                <a:gd name="connsiteX1" fmla="*/ 68065 w 138461"/>
                <a:gd name="connsiteY1" fmla="*/ 0 h 117513"/>
                <a:gd name="connsiteX2" fmla="*/ 89044 w 138461"/>
                <a:gd name="connsiteY2" fmla="*/ 0 h 117513"/>
                <a:gd name="connsiteX3" fmla="*/ 87645 w 138461"/>
                <a:gd name="connsiteY3" fmla="*/ 7925 h 117513"/>
                <a:gd name="connsiteX4" fmla="*/ 138461 w 138461"/>
                <a:gd name="connsiteY4" fmla="*/ 7925 h 117513"/>
                <a:gd name="connsiteX5" fmla="*/ 136130 w 138461"/>
                <a:gd name="connsiteY5" fmla="*/ 23310 h 117513"/>
                <a:gd name="connsiteX6" fmla="*/ 45687 w 138461"/>
                <a:gd name="connsiteY6" fmla="*/ 23310 h 117513"/>
                <a:gd name="connsiteX7" fmla="*/ 44289 w 138461"/>
                <a:gd name="connsiteY7" fmla="*/ 33100 h 117513"/>
                <a:gd name="connsiteX8" fmla="*/ 128205 w 138461"/>
                <a:gd name="connsiteY8" fmla="*/ 33100 h 117513"/>
                <a:gd name="connsiteX9" fmla="*/ 116550 w 138461"/>
                <a:gd name="connsiteY9" fmla="*/ 103962 h 117513"/>
                <a:gd name="connsiteX10" fmla="*/ 90443 w 138461"/>
                <a:gd name="connsiteY10" fmla="*/ 117482 h 117513"/>
                <a:gd name="connsiteX11" fmla="*/ 49417 w 138461"/>
                <a:gd name="connsiteY11" fmla="*/ 117482 h 117513"/>
                <a:gd name="connsiteX12" fmla="*/ 51748 w 138461"/>
                <a:gd name="connsiteY12" fmla="*/ 102564 h 117513"/>
                <a:gd name="connsiteX13" fmla="*/ 95105 w 138461"/>
                <a:gd name="connsiteY13" fmla="*/ 102564 h 117513"/>
                <a:gd name="connsiteX14" fmla="*/ 98368 w 138461"/>
                <a:gd name="connsiteY14" fmla="*/ 99300 h 117513"/>
                <a:gd name="connsiteX15" fmla="*/ 106760 w 138461"/>
                <a:gd name="connsiteY15" fmla="*/ 48485 h 117513"/>
                <a:gd name="connsiteX16" fmla="*/ 41492 w 138461"/>
                <a:gd name="connsiteY16" fmla="*/ 48485 h 117513"/>
                <a:gd name="connsiteX17" fmla="*/ 33100 w 138461"/>
                <a:gd name="connsiteY17" fmla="*/ 100699 h 117513"/>
                <a:gd name="connsiteX18" fmla="*/ 13520 w 138461"/>
                <a:gd name="connsiteY18" fmla="*/ 117482 h 117513"/>
                <a:gd name="connsiteX19" fmla="*/ 0 w 138461"/>
                <a:gd name="connsiteY19" fmla="*/ 117482 h 117513"/>
                <a:gd name="connsiteX20" fmla="*/ 2331 w 138461"/>
                <a:gd name="connsiteY20" fmla="*/ 103030 h 117513"/>
                <a:gd name="connsiteX21" fmla="*/ 7925 w 138461"/>
                <a:gd name="connsiteY21" fmla="*/ 103030 h 117513"/>
                <a:gd name="connsiteX22" fmla="*/ 14918 w 138461"/>
                <a:gd name="connsiteY22" fmla="*/ 96503 h 117513"/>
                <a:gd name="connsiteX23" fmla="*/ 26573 w 138461"/>
                <a:gd name="connsiteY23" fmla="*/ 23776 h 117513"/>
                <a:gd name="connsiteX24" fmla="*/ 14918 w 138461"/>
                <a:gd name="connsiteY24" fmla="*/ 23776 h 117513"/>
                <a:gd name="connsiteX25" fmla="*/ 17716 w 138461"/>
                <a:gd name="connsiteY25" fmla="*/ 7925 h 117513"/>
                <a:gd name="connsiteX26" fmla="*/ 66666 w 138461"/>
                <a:gd name="connsiteY26" fmla="*/ 7925 h 1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461" h="117513">
                  <a:moveTo>
                    <a:pt x="66666" y="7925"/>
                  </a:moveTo>
                  <a:lnTo>
                    <a:pt x="68065" y="0"/>
                  </a:lnTo>
                  <a:lnTo>
                    <a:pt x="89044" y="0"/>
                  </a:lnTo>
                  <a:lnTo>
                    <a:pt x="87645" y="7925"/>
                  </a:lnTo>
                  <a:lnTo>
                    <a:pt x="138461" y="7925"/>
                  </a:lnTo>
                  <a:lnTo>
                    <a:pt x="136130" y="23310"/>
                  </a:lnTo>
                  <a:lnTo>
                    <a:pt x="45687" y="23310"/>
                  </a:lnTo>
                  <a:lnTo>
                    <a:pt x="44289" y="33100"/>
                  </a:lnTo>
                  <a:lnTo>
                    <a:pt x="128205" y="33100"/>
                  </a:lnTo>
                  <a:lnTo>
                    <a:pt x="116550" y="103962"/>
                  </a:lnTo>
                  <a:cubicBezTo>
                    <a:pt x="115617" y="113286"/>
                    <a:pt x="107226" y="117948"/>
                    <a:pt x="90443" y="117482"/>
                  </a:cubicBezTo>
                  <a:lnTo>
                    <a:pt x="49417" y="117482"/>
                  </a:lnTo>
                  <a:lnTo>
                    <a:pt x="51748" y="102564"/>
                  </a:lnTo>
                  <a:lnTo>
                    <a:pt x="95105" y="102564"/>
                  </a:lnTo>
                  <a:cubicBezTo>
                    <a:pt x="96969" y="102564"/>
                    <a:pt x="97902" y="101631"/>
                    <a:pt x="98368" y="99300"/>
                  </a:cubicBezTo>
                  <a:lnTo>
                    <a:pt x="106760" y="48485"/>
                  </a:lnTo>
                  <a:lnTo>
                    <a:pt x="41492" y="48485"/>
                  </a:lnTo>
                  <a:lnTo>
                    <a:pt x="33100" y="100699"/>
                  </a:lnTo>
                  <a:cubicBezTo>
                    <a:pt x="30303" y="110489"/>
                    <a:pt x="23776" y="116084"/>
                    <a:pt x="13520" y="117482"/>
                  </a:cubicBezTo>
                  <a:lnTo>
                    <a:pt x="0" y="117482"/>
                  </a:lnTo>
                  <a:lnTo>
                    <a:pt x="2331" y="103030"/>
                  </a:lnTo>
                  <a:lnTo>
                    <a:pt x="7925" y="103030"/>
                  </a:lnTo>
                  <a:cubicBezTo>
                    <a:pt x="12121" y="103030"/>
                    <a:pt x="14452" y="100699"/>
                    <a:pt x="14918" y="96503"/>
                  </a:cubicBezTo>
                  <a:lnTo>
                    <a:pt x="26573" y="23776"/>
                  </a:lnTo>
                  <a:lnTo>
                    <a:pt x="14918" y="23776"/>
                  </a:lnTo>
                  <a:lnTo>
                    <a:pt x="17716" y="7925"/>
                  </a:lnTo>
                  <a:lnTo>
                    <a:pt x="66666" y="7925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899958" y="2590953"/>
              <a:ext cx="129603" cy="118414"/>
            </a:xfrm>
            <a:custGeom>
              <a:avLst/>
              <a:gdLst>
                <a:gd name="connsiteX0" fmla="*/ 9324 w 129603"/>
                <a:gd name="connsiteY0" fmla="*/ 24709 h 118414"/>
                <a:gd name="connsiteX1" fmla="*/ 12587 w 129603"/>
                <a:gd name="connsiteY1" fmla="*/ 24709 h 118414"/>
                <a:gd name="connsiteX2" fmla="*/ 16783 w 129603"/>
                <a:gd name="connsiteY2" fmla="*/ 20979 h 118414"/>
                <a:gd name="connsiteX3" fmla="*/ 27972 w 129603"/>
                <a:gd name="connsiteY3" fmla="*/ 0 h 118414"/>
                <a:gd name="connsiteX4" fmla="*/ 48018 w 129603"/>
                <a:gd name="connsiteY4" fmla="*/ 0 h 118414"/>
                <a:gd name="connsiteX5" fmla="*/ 35431 w 129603"/>
                <a:gd name="connsiteY5" fmla="*/ 25175 h 118414"/>
                <a:gd name="connsiteX6" fmla="*/ 20513 w 129603"/>
                <a:gd name="connsiteY6" fmla="*/ 118415 h 118414"/>
                <a:gd name="connsiteX7" fmla="*/ 0 w 129603"/>
                <a:gd name="connsiteY7" fmla="*/ 118415 h 118414"/>
                <a:gd name="connsiteX8" fmla="*/ 12587 w 129603"/>
                <a:gd name="connsiteY8" fmla="*/ 42424 h 118414"/>
                <a:gd name="connsiteX9" fmla="*/ 6993 w 129603"/>
                <a:gd name="connsiteY9" fmla="*/ 42424 h 118414"/>
                <a:gd name="connsiteX10" fmla="*/ 9324 w 129603"/>
                <a:gd name="connsiteY10" fmla="*/ 24709 h 118414"/>
                <a:gd name="connsiteX11" fmla="*/ 46620 w 129603"/>
                <a:gd name="connsiteY11" fmla="*/ 5594 h 118414"/>
                <a:gd name="connsiteX12" fmla="*/ 67599 w 129603"/>
                <a:gd name="connsiteY12" fmla="*/ 5594 h 118414"/>
                <a:gd name="connsiteX13" fmla="*/ 70862 w 129603"/>
                <a:gd name="connsiteY13" fmla="*/ 0 h 118414"/>
                <a:gd name="connsiteX14" fmla="*/ 91841 w 129603"/>
                <a:gd name="connsiteY14" fmla="*/ 0 h 118414"/>
                <a:gd name="connsiteX15" fmla="*/ 89044 w 129603"/>
                <a:gd name="connsiteY15" fmla="*/ 5594 h 118414"/>
                <a:gd name="connsiteX16" fmla="*/ 129603 w 129603"/>
                <a:gd name="connsiteY16" fmla="*/ 5594 h 118414"/>
                <a:gd name="connsiteX17" fmla="*/ 126806 w 129603"/>
                <a:gd name="connsiteY17" fmla="*/ 23310 h 118414"/>
                <a:gd name="connsiteX18" fmla="*/ 81119 w 129603"/>
                <a:gd name="connsiteY18" fmla="*/ 23310 h 118414"/>
                <a:gd name="connsiteX19" fmla="*/ 74592 w 129603"/>
                <a:gd name="connsiteY19" fmla="*/ 34032 h 118414"/>
                <a:gd name="connsiteX20" fmla="*/ 124941 w 129603"/>
                <a:gd name="connsiteY20" fmla="*/ 34032 h 118414"/>
                <a:gd name="connsiteX21" fmla="*/ 122144 w 129603"/>
                <a:gd name="connsiteY21" fmla="*/ 51748 h 118414"/>
                <a:gd name="connsiteX22" fmla="*/ 66666 w 129603"/>
                <a:gd name="connsiteY22" fmla="*/ 51748 h 118414"/>
                <a:gd name="connsiteX23" fmla="*/ 60140 w 129603"/>
                <a:gd name="connsiteY23" fmla="*/ 62004 h 118414"/>
                <a:gd name="connsiteX24" fmla="*/ 120279 w 129603"/>
                <a:gd name="connsiteY24" fmla="*/ 62004 h 118414"/>
                <a:gd name="connsiteX25" fmla="*/ 117482 w 129603"/>
                <a:gd name="connsiteY25" fmla="*/ 79254 h 118414"/>
                <a:gd name="connsiteX26" fmla="*/ 92307 w 129603"/>
                <a:gd name="connsiteY26" fmla="*/ 103496 h 118414"/>
                <a:gd name="connsiteX27" fmla="*/ 113753 w 129603"/>
                <a:gd name="connsiteY27" fmla="*/ 103496 h 118414"/>
                <a:gd name="connsiteX28" fmla="*/ 111422 w 129603"/>
                <a:gd name="connsiteY28" fmla="*/ 117948 h 118414"/>
                <a:gd name="connsiteX29" fmla="*/ 67599 w 129603"/>
                <a:gd name="connsiteY29" fmla="*/ 117948 h 118414"/>
                <a:gd name="connsiteX30" fmla="*/ 55011 w 129603"/>
                <a:gd name="connsiteY30" fmla="*/ 113286 h 118414"/>
                <a:gd name="connsiteX31" fmla="*/ 38228 w 129603"/>
                <a:gd name="connsiteY31" fmla="*/ 90909 h 118414"/>
                <a:gd name="connsiteX32" fmla="*/ 61538 w 129603"/>
                <a:gd name="connsiteY32" fmla="*/ 90909 h 118414"/>
                <a:gd name="connsiteX33" fmla="*/ 70396 w 129603"/>
                <a:gd name="connsiteY33" fmla="*/ 100233 h 118414"/>
                <a:gd name="connsiteX34" fmla="*/ 90909 w 129603"/>
                <a:gd name="connsiteY34" fmla="*/ 80186 h 118414"/>
                <a:gd name="connsiteX35" fmla="*/ 32634 w 129603"/>
                <a:gd name="connsiteY35" fmla="*/ 80186 h 118414"/>
                <a:gd name="connsiteX36" fmla="*/ 34499 w 129603"/>
                <a:gd name="connsiteY36" fmla="*/ 68997 h 118414"/>
                <a:gd name="connsiteX37" fmla="*/ 44755 w 129603"/>
                <a:gd name="connsiteY37" fmla="*/ 51748 h 118414"/>
                <a:gd name="connsiteX38" fmla="*/ 37762 w 129603"/>
                <a:gd name="connsiteY38" fmla="*/ 51748 h 118414"/>
                <a:gd name="connsiteX39" fmla="*/ 40559 w 129603"/>
                <a:gd name="connsiteY39" fmla="*/ 34032 h 118414"/>
                <a:gd name="connsiteX40" fmla="*/ 52680 w 129603"/>
                <a:gd name="connsiteY40" fmla="*/ 34032 h 118414"/>
                <a:gd name="connsiteX41" fmla="*/ 59207 w 129603"/>
                <a:gd name="connsiteY41" fmla="*/ 23310 h 118414"/>
                <a:gd name="connsiteX42" fmla="*/ 43356 w 129603"/>
                <a:gd name="connsiteY42" fmla="*/ 23310 h 118414"/>
                <a:gd name="connsiteX43" fmla="*/ 46620 w 129603"/>
                <a:gd name="connsiteY43" fmla="*/ 5594 h 11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9603" h="118414">
                  <a:moveTo>
                    <a:pt x="9324" y="24709"/>
                  </a:moveTo>
                  <a:lnTo>
                    <a:pt x="12587" y="24709"/>
                  </a:lnTo>
                  <a:cubicBezTo>
                    <a:pt x="13986" y="25641"/>
                    <a:pt x="15385" y="24242"/>
                    <a:pt x="16783" y="20979"/>
                  </a:cubicBezTo>
                  <a:lnTo>
                    <a:pt x="27972" y="0"/>
                  </a:lnTo>
                  <a:lnTo>
                    <a:pt x="48018" y="0"/>
                  </a:lnTo>
                  <a:lnTo>
                    <a:pt x="35431" y="25175"/>
                  </a:lnTo>
                  <a:lnTo>
                    <a:pt x="20513" y="118415"/>
                  </a:lnTo>
                  <a:lnTo>
                    <a:pt x="0" y="118415"/>
                  </a:lnTo>
                  <a:lnTo>
                    <a:pt x="12587" y="42424"/>
                  </a:lnTo>
                  <a:lnTo>
                    <a:pt x="6993" y="42424"/>
                  </a:lnTo>
                  <a:lnTo>
                    <a:pt x="9324" y="24709"/>
                  </a:lnTo>
                  <a:close/>
                  <a:moveTo>
                    <a:pt x="46620" y="5594"/>
                  </a:moveTo>
                  <a:lnTo>
                    <a:pt x="67599" y="5594"/>
                  </a:lnTo>
                  <a:lnTo>
                    <a:pt x="70862" y="0"/>
                  </a:lnTo>
                  <a:lnTo>
                    <a:pt x="91841" y="0"/>
                  </a:lnTo>
                  <a:lnTo>
                    <a:pt x="89044" y="5594"/>
                  </a:lnTo>
                  <a:lnTo>
                    <a:pt x="129603" y="5594"/>
                  </a:lnTo>
                  <a:lnTo>
                    <a:pt x="126806" y="23310"/>
                  </a:lnTo>
                  <a:lnTo>
                    <a:pt x="81119" y="23310"/>
                  </a:lnTo>
                  <a:lnTo>
                    <a:pt x="74592" y="34032"/>
                  </a:lnTo>
                  <a:lnTo>
                    <a:pt x="124941" y="34032"/>
                  </a:lnTo>
                  <a:lnTo>
                    <a:pt x="122144" y="51748"/>
                  </a:lnTo>
                  <a:lnTo>
                    <a:pt x="66666" y="51748"/>
                  </a:lnTo>
                  <a:lnTo>
                    <a:pt x="60140" y="62004"/>
                  </a:lnTo>
                  <a:lnTo>
                    <a:pt x="120279" y="62004"/>
                  </a:lnTo>
                  <a:lnTo>
                    <a:pt x="117482" y="79254"/>
                  </a:lnTo>
                  <a:lnTo>
                    <a:pt x="92307" y="103496"/>
                  </a:lnTo>
                  <a:lnTo>
                    <a:pt x="113753" y="103496"/>
                  </a:lnTo>
                  <a:lnTo>
                    <a:pt x="111422" y="117948"/>
                  </a:lnTo>
                  <a:lnTo>
                    <a:pt x="67599" y="117948"/>
                  </a:lnTo>
                  <a:cubicBezTo>
                    <a:pt x="61072" y="118415"/>
                    <a:pt x="56876" y="116550"/>
                    <a:pt x="55011" y="113286"/>
                  </a:cubicBezTo>
                  <a:lnTo>
                    <a:pt x="38228" y="90909"/>
                  </a:lnTo>
                  <a:lnTo>
                    <a:pt x="61538" y="90909"/>
                  </a:lnTo>
                  <a:lnTo>
                    <a:pt x="70396" y="100233"/>
                  </a:lnTo>
                  <a:lnTo>
                    <a:pt x="90909" y="80186"/>
                  </a:lnTo>
                  <a:lnTo>
                    <a:pt x="32634" y="80186"/>
                  </a:lnTo>
                  <a:lnTo>
                    <a:pt x="34499" y="68997"/>
                  </a:lnTo>
                  <a:lnTo>
                    <a:pt x="44755" y="51748"/>
                  </a:lnTo>
                  <a:lnTo>
                    <a:pt x="37762" y="51748"/>
                  </a:lnTo>
                  <a:lnTo>
                    <a:pt x="40559" y="34032"/>
                  </a:lnTo>
                  <a:lnTo>
                    <a:pt x="52680" y="34032"/>
                  </a:lnTo>
                  <a:lnTo>
                    <a:pt x="59207" y="23310"/>
                  </a:lnTo>
                  <a:lnTo>
                    <a:pt x="43356" y="23310"/>
                  </a:lnTo>
                  <a:lnTo>
                    <a:pt x="46620" y="5594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031426" y="2590953"/>
              <a:ext cx="137062" cy="118880"/>
            </a:xfrm>
            <a:custGeom>
              <a:avLst/>
              <a:gdLst>
                <a:gd name="connsiteX0" fmla="*/ 12587 w 137062"/>
                <a:gd name="connsiteY0" fmla="*/ 29371 h 118880"/>
                <a:gd name="connsiteX1" fmla="*/ 14918 w 137062"/>
                <a:gd name="connsiteY1" fmla="*/ 14452 h 118880"/>
                <a:gd name="connsiteX2" fmla="*/ 20979 w 137062"/>
                <a:gd name="connsiteY2" fmla="*/ 14452 h 118880"/>
                <a:gd name="connsiteX3" fmla="*/ 23310 w 137062"/>
                <a:gd name="connsiteY3" fmla="*/ 466 h 118880"/>
                <a:gd name="connsiteX4" fmla="*/ 40093 w 137062"/>
                <a:gd name="connsiteY4" fmla="*/ 466 h 118880"/>
                <a:gd name="connsiteX5" fmla="*/ 37762 w 137062"/>
                <a:gd name="connsiteY5" fmla="*/ 14452 h 118880"/>
                <a:gd name="connsiteX6" fmla="*/ 48951 w 137062"/>
                <a:gd name="connsiteY6" fmla="*/ 14452 h 118880"/>
                <a:gd name="connsiteX7" fmla="*/ 51282 w 137062"/>
                <a:gd name="connsiteY7" fmla="*/ 466 h 118880"/>
                <a:gd name="connsiteX8" fmla="*/ 68065 w 137062"/>
                <a:gd name="connsiteY8" fmla="*/ 466 h 118880"/>
                <a:gd name="connsiteX9" fmla="*/ 65734 w 137062"/>
                <a:gd name="connsiteY9" fmla="*/ 13986 h 118880"/>
                <a:gd name="connsiteX10" fmla="*/ 70862 w 137062"/>
                <a:gd name="connsiteY10" fmla="*/ 13986 h 118880"/>
                <a:gd name="connsiteX11" fmla="*/ 71795 w 137062"/>
                <a:gd name="connsiteY11" fmla="*/ 7459 h 118880"/>
                <a:gd name="connsiteX12" fmla="*/ 75058 w 137062"/>
                <a:gd name="connsiteY12" fmla="*/ 7459 h 118880"/>
                <a:gd name="connsiteX13" fmla="*/ 75991 w 137062"/>
                <a:gd name="connsiteY13" fmla="*/ 466 h 118880"/>
                <a:gd name="connsiteX14" fmla="*/ 91841 w 137062"/>
                <a:gd name="connsiteY14" fmla="*/ 466 h 118880"/>
                <a:gd name="connsiteX15" fmla="*/ 91375 w 137062"/>
                <a:gd name="connsiteY15" fmla="*/ 6527 h 118880"/>
                <a:gd name="connsiteX16" fmla="*/ 117016 w 137062"/>
                <a:gd name="connsiteY16" fmla="*/ 6527 h 118880"/>
                <a:gd name="connsiteX17" fmla="*/ 117948 w 137062"/>
                <a:gd name="connsiteY17" fmla="*/ 0 h 118880"/>
                <a:gd name="connsiteX18" fmla="*/ 135198 w 137062"/>
                <a:gd name="connsiteY18" fmla="*/ 0 h 118880"/>
                <a:gd name="connsiteX19" fmla="*/ 134265 w 137062"/>
                <a:gd name="connsiteY19" fmla="*/ 6527 h 118880"/>
                <a:gd name="connsiteX20" fmla="*/ 137063 w 137062"/>
                <a:gd name="connsiteY20" fmla="*/ 6527 h 118880"/>
                <a:gd name="connsiteX21" fmla="*/ 134732 w 137062"/>
                <a:gd name="connsiteY21" fmla="*/ 21911 h 118880"/>
                <a:gd name="connsiteX22" fmla="*/ 131934 w 137062"/>
                <a:gd name="connsiteY22" fmla="*/ 21911 h 118880"/>
                <a:gd name="connsiteX23" fmla="*/ 127272 w 137062"/>
                <a:gd name="connsiteY23" fmla="*/ 51282 h 118880"/>
                <a:gd name="connsiteX24" fmla="*/ 112354 w 137062"/>
                <a:gd name="connsiteY24" fmla="*/ 65268 h 118880"/>
                <a:gd name="connsiteX25" fmla="*/ 103030 w 137062"/>
                <a:gd name="connsiteY25" fmla="*/ 65268 h 118880"/>
                <a:gd name="connsiteX26" fmla="*/ 102098 w 137062"/>
                <a:gd name="connsiteY26" fmla="*/ 70396 h 118880"/>
                <a:gd name="connsiteX27" fmla="*/ 126806 w 137062"/>
                <a:gd name="connsiteY27" fmla="*/ 70396 h 118880"/>
                <a:gd name="connsiteX28" fmla="*/ 124475 w 137062"/>
                <a:gd name="connsiteY28" fmla="*/ 84848 h 118880"/>
                <a:gd name="connsiteX29" fmla="*/ 99767 w 137062"/>
                <a:gd name="connsiteY29" fmla="*/ 84848 h 118880"/>
                <a:gd name="connsiteX30" fmla="*/ 99300 w 137062"/>
                <a:gd name="connsiteY30" fmla="*/ 88112 h 118880"/>
                <a:gd name="connsiteX31" fmla="*/ 115151 w 137062"/>
                <a:gd name="connsiteY31" fmla="*/ 88112 h 118880"/>
                <a:gd name="connsiteX32" fmla="*/ 115151 w 137062"/>
                <a:gd name="connsiteY32" fmla="*/ 101631 h 118880"/>
                <a:gd name="connsiteX33" fmla="*/ 118415 w 137062"/>
                <a:gd name="connsiteY33" fmla="*/ 106293 h 118880"/>
                <a:gd name="connsiteX34" fmla="*/ 121212 w 137062"/>
                <a:gd name="connsiteY34" fmla="*/ 106293 h 118880"/>
                <a:gd name="connsiteX35" fmla="*/ 119347 w 137062"/>
                <a:gd name="connsiteY35" fmla="*/ 118415 h 118880"/>
                <a:gd name="connsiteX36" fmla="*/ 107692 w 137062"/>
                <a:gd name="connsiteY36" fmla="*/ 118415 h 118880"/>
                <a:gd name="connsiteX37" fmla="*/ 99300 w 137062"/>
                <a:gd name="connsiteY37" fmla="*/ 109557 h 118880"/>
                <a:gd name="connsiteX38" fmla="*/ 99300 w 137062"/>
                <a:gd name="connsiteY38" fmla="*/ 97436 h 118880"/>
                <a:gd name="connsiteX39" fmla="*/ 97902 w 137062"/>
                <a:gd name="connsiteY39" fmla="*/ 97436 h 118880"/>
                <a:gd name="connsiteX40" fmla="*/ 94639 w 137062"/>
                <a:gd name="connsiteY40" fmla="*/ 118881 h 118880"/>
                <a:gd name="connsiteX41" fmla="*/ 77389 w 137062"/>
                <a:gd name="connsiteY41" fmla="*/ 118881 h 118880"/>
                <a:gd name="connsiteX42" fmla="*/ 80653 w 137062"/>
                <a:gd name="connsiteY42" fmla="*/ 97436 h 118880"/>
                <a:gd name="connsiteX43" fmla="*/ 79254 w 137062"/>
                <a:gd name="connsiteY43" fmla="*/ 97436 h 118880"/>
                <a:gd name="connsiteX44" fmla="*/ 73660 w 137062"/>
                <a:gd name="connsiteY44" fmla="*/ 110489 h 118880"/>
                <a:gd name="connsiteX45" fmla="*/ 61538 w 137062"/>
                <a:gd name="connsiteY45" fmla="*/ 118415 h 118880"/>
                <a:gd name="connsiteX46" fmla="*/ 42424 w 137062"/>
                <a:gd name="connsiteY46" fmla="*/ 118415 h 118880"/>
                <a:gd name="connsiteX47" fmla="*/ 34965 w 137062"/>
                <a:gd name="connsiteY47" fmla="*/ 114685 h 118880"/>
                <a:gd name="connsiteX48" fmla="*/ 29837 w 137062"/>
                <a:gd name="connsiteY48" fmla="*/ 108624 h 118880"/>
                <a:gd name="connsiteX49" fmla="*/ 24242 w 137062"/>
                <a:gd name="connsiteY49" fmla="*/ 114219 h 118880"/>
                <a:gd name="connsiteX50" fmla="*/ 13054 w 137062"/>
                <a:gd name="connsiteY50" fmla="*/ 118881 h 118880"/>
                <a:gd name="connsiteX51" fmla="*/ 0 w 137062"/>
                <a:gd name="connsiteY51" fmla="*/ 118881 h 118880"/>
                <a:gd name="connsiteX52" fmla="*/ 2331 w 137062"/>
                <a:gd name="connsiteY52" fmla="*/ 104895 h 118880"/>
                <a:gd name="connsiteX53" fmla="*/ 6993 w 137062"/>
                <a:gd name="connsiteY53" fmla="*/ 104895 h 118880"/>
                <a:gd name="connsiteX54" fmla="*/ 15385 w 137062"/>
                <a:gd name="connsiteY54" fmla="*/ 99767 h 118880"/>
                <a:gd name="connsiteX55" fmla="*/ 20513 w 137062"/>
                <a:gd name="connsiteY55" fmla="*/ 94638 h 118880"/>
                <a:gd name="connsiteX56" fmla="*/ 13520 w 137062"/>
                <a:gd name="connsiteY56" fmla="*/ 83916 h 118880"/>
                <a:gd name="connsiteX57" fmla="*/ 12587 w 137062"/>
                <a:gd name="connsiteY57" fmla="*/ 77389 h 118880"/>
                <a:gd name="connsiteX58" fmla="*/ 20047 w 137062"/>
                <a:gd name="connsiteY58" fmla="*/ 29837 h 118880"/>
                <a:gd name="connsiteX59" fmla="*/ 12587 w 137062"/>
                <a:gd name="connsiteY59" fmla="*/ 29837 h 118880"/>
                <a:gd name="connsiteX60" fmla="*/ 35431 w 137062"/>
                <a:gd name="connsiteY60" fmla="*/ 28904 h 118880"/>
                <a:gd name="connsiteX61" fmla="*/ 28438 w 137062"/>
                <a:gd name="connsiteY61" fmla="*/ 73659 h 118880"/>
                <a:gd name="connsiteX62" fmla="*/ 32634 w 137062"/>
                <a:gd name="connsiteY62" fmla="*/ 81119 h 118880"/>
                <a:gd name="connsiteX63" fmla="*/ 39161 w 137062"/>
                <a:gd name="connsiteY63" fmla="*/ 72727 h 118880"/>
                <a:gd name="connsiteX64" fmla="*/ 46154 w 137062"/>
                <a:gd name="connsiteY64" fmla="*/ 29371 h 118880"/>
                <a:gd name="connsiteX65" fmla="*/ 35431 w 137062"/>
                <a:gd name="connsiteY65" fmla="*/ 29371 h 118880"/>
                <a:gd name="connsiteX66" fmla="*/ 65734 w 137062"/>
                <a:gd name="connsiteY66" fmla="*/ 66200 h 118880"/>
                <a:gd name="connsiteX67" fmla="*/ 72727 w 137062"/>
                <a:gd name="connsiteY67" fmla="*/ 22378 h 118880"/>
                <a:gd name="connsiteX68" fmla="*/ 69930 w 137062"/>
                <a:gd name="connsiteY68" fmla="*/ 22378 h 118880"/>
                <a:gd name="connsiteX69" fmla="*/ 68998 w 137062"/>
                <a:gd name="connsiteY69" fmla="*/ 28904 h 118880"/>
                <a:gd name="connsiteX70" fmla="*/ 63403 w 137062"/>
                <a:gd name="connsiteY70" fmla="*/ 28904 h 118880"/>
                <a:gd name="connsiteX71" fmla="*/ 55944 w 137062"/>
                <a:gd name="connsiteY71" fmla="*/ 75524 h 118880"/>
                <a:gd name="connsiteX72" fmla="*/ 53147 w 137062"/>
                <a:gd name="connsiteY72" fmla="*/ 81585 h 118880"/>
                <a:gd name="connsiteX73" fmla="*/ 41958 w 137062"/>
                <a:gd name="connsiteY73" fmla="*/ 94172 h 118880"/>
                <a:gd name="connsiteX74" fmla="*/ 46620 w 137062"/>
                <a:gd name="connsiteY74" fmla="*/ 100699 h 118880"/>
                <a:gd name="connsiteX75" fmla="*/ 52214 w 137062"/>
                <a:gd name="connsiteY75" fmla="*/ 103962 h 118880"/>
                <a:gd name="connsiteX76" fmla="*/ 55478 w 137062"/>
                <a:gd name="connsiteY76" fmla="*/ 103962 h 118880"/>
                <a:gd name="connsiteX77" fmla="*/ 59674 w 137062"/>
                <a:gd name="connsiteY77" fmla="*/ 100233 h 118880"/>
                <a:gd name="connsiteX78" fmla="*/ 65268 w 137062"/>
                <a:gd name="connsiteY78" fmla="*/ 87645 h 118880"/>
                <a:gd name="connsiteX79" fmla="*/ 80186 w 137062"/>
                <a:gd name="connsiteY79" fmla="*/ 87645 h 118880"/>
                <a:gd name="connsiteX80" fmla="*/ 80653 w 137062"/>
                <a:gd name="connsiteY80" fmla="*/ 84848 h 118880"/>
                <a:gd name="connsiteX81" fmla="*/ 56410 w 137062"/>
                <a:gd name="connsiteY81" fmla="*/ 84848 h 118880"/>
                <a:gd name="connsiteX82" fmla="*/ 58741 w 137062"/>
                <a:gd name="connsiteY82" fmla="*/ 70396 h 118880"/>
                <a:gd name="connsiteX83" fmla="*/ 82984 w 137062"/>
                <a:gd name="connsiteY83" fmla="*/ 70396 h 118880"/>
                <a:gd name="connsiteX84" fmla="*/ 83916 w 137062"/>
                <a:gd name="connsiteY84" fmla="*/ 65734 h 118880"/>
                <a:gd name="connsiteX85" fmla="*/ 65734 w 137062"/>
                <a:gd name="connsiteY85" fmla="*/ 65734 h 118880"/>
                <a:gd name="connsiteX86" fmla="*/ 89044 w 137062"/>
                <a:gd name="connsiteY86" fmla="*/ 22378 h 118880"/>
                <a:gd name="connsiteX87" fmla="*/ 88112 w 137062"/>
                <a:gd name="connsiteY87" fmla="*/ 29837 h 118880"/>
                <a:gd name="connsiteX88" fmla="*/ 113286 w 137062"/>
                <a:gd name="connsiteY88" fmla="*/ 29837 h 118880"/>
                <a:gd name="connsiteX89" fmla="*/ 114685 w 137062"/>
                <a:gd name="connsiteY89" fmla="*/ 22378 h 118880"/>
                <a:gd name="connsiteX90" fmla="*/ 89044 w 137062"/>
                <a:gd name="connsiteY90" fmla="*/ 22378 h 118880"/>
                <a:gd name="connsiteX91" fmla="*/ 85315 w 137062"/>
                <a:gd name="connsiteY91" fmla="*/ 43823 h 118880"/>
                <a:gd name="connsiteX92" fmla="*/ 83916 w 137062"/>
                <a:gd name="connsiteY92" fmla="*/ 51282 h 118880"/>
                <a:gd name="connsiteX93" fmla="*/ 106760 w 137062"/>
                <a:gd name="connsiteY93" fmla="*/ 51282 h 118880"/>
                <a:gd name="connsiteX94" fmla="*/ 110023 w 137062"/>
                <a:gd name="connsiteY94" fmla="*/ 48018 h 118880"/>
                <a:gd name="connsiteX95" fmla="*/ 110489 w 137062"/>
                <a:gd name="connsiteY95" fmla="*/ 43823 h 118880"/>
                <a:gd name="connsiteX96" fmla="*/ 85315 w 137062"/>
                <a:gd name="connsiteY96" fmla="*/ 43823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37062" h="118880">
                  <a:moveTo>
                    <a:pt x="12587" y="29371"/>
                  </a:moveTo>
                  <a:lnTo>
                    <a:pt x="14918" y="14452"/>
                  </a:lnTo>
                  <a:lnTo>
                    <a:pt x="20979" y="14452"/>
                  </a:lnTo>
                  <a:lnTo>
                    <a:pt x="23310" y="466"/>
                  </a:lnTo>
                  <a:lnTo>
                    <a:pt x="40093" y="466"/>
                  </a:lnTo>
                  <a:lnTo>
                    <a:pt x="37762" y="14452"/>
                  </a:lnTo>
                  <a:lnTo>
                    <a:pt x="48951" y="14452"/>
                  </a:lnTo>
                  <a:lnTo>
                    <a:pt x="51282" y="466"/>
                  </a:lnTo>
                  <a:lnTo>
                    <a:pt x="68065" y="466"/>
                  </a:lnTo>
                  <a:lnTo>
                    <a:pt x="65734" y="13986"/>
                  </a:lnTo>
                  <a:lnTo>
                    <a:pt x="70862" y="13986"/>
                  </a:lnTo>
                  <a:lnTo>
                    <a:pt x="71795" y="7459"/>
                  </a:lnTo>
                  <a:lnTo>
                    <a:pt x="75058" y="7459"/>
                  </a:lnTo>
                  <a:lnTo>
                    <a:pt x="75991" y="466"/>
                  </a:lnTo>
                  <a:lnTo>
                    <a:pt x="91841" y="466"/>
                  </a:lnTo>
                  <a:lnTo>
                    <a:pt x="91375" y="6527"/>
                  </a:lnTo>
                  <a:lnTo>
                    <a:pt x="117016" y="6527"/>
                  </a:lnTo>
                  <a:lnTo>
                    <a:pt x="117948" y="0"/>
                  </a:lnTo>
                  <a:lnTo>
                    <a:pt x="135198" y="0"/>
                  </a:lnTo>
                  <a:lnTo>
                    <a:pt x="134265" y="6527"/>
                  </a:lnTo>
                  <a:lnTo>
                    <a:pt x="137063" y="6527"/>
                  </a:lnTo>
                  <a:lnTo>
                    <a:pt x="134732" y="21911"/>
                  </a:lnTo>
                  <a:lnTo>
                    <a:pt x="131934" y="21911"/>
                  </a:lnTo>
                  <a:lnTo>
                    <a:pt x="127272" y="51282"/>
                  </a:lnTo>
                  <a:cubicBezTo>
                    <a:pt x="126340" y="61072"/>
                    <a:pt x="121212" y="65734"/>
                    <a:pt x="112354" y="65268"/>
                  </a:cubicBezTo>
                  <a:lnTo>
                    <a:pt x="103030" y="65268"/>
                  </a:lnTo>
                  <a:lnTo>
                    <a:pt x="102098" y="70396"/>
                  </a:lnTo>
                  <a:lnTo>
                    <a:pt x="126806" y="70396"/>
                  </a:lnTo>
                  <a:lnTo>
                    <a:pt x="124475" y="84848"/>
                  </a:lnTo>
                  <a:lnTo>
                    <a:pt x="99767" y="84848"/>
                  </a:lnTo>
                  <a:lnTo>
                    <a:pt x="99300" y="88112"/>
                  </a:lnTo>
                  <a:lnTo>
                    <a:pt x="115151" y="88112"/>
                  </a:lnTo>
                  <a:lnTo>
                    <a:pt x="115151" y="101631"/>
                  </a:lnTo>
                  <a:cubicBezTo>
                    <a:pt x="115151" y="104895"/>
                    <a:pt x="116084" y="106293"/>
                    <a:pt x="118415" y="106293"/>
                  </a:cubicBezTo>
                  <a:lnTo>
                    <a:pt x="121212" y="106293"/>
                  </a:lnTo>
                  <a:lnTo>
                    <a:pt x="119347" y="118415"/>
                  </a:lnTo>
                  <a:lnTo>
                    <a:pt x="107692" y="118415"/>
                  </a:lnTo>
                  <a:cubicBezTo>
                    <a:pt x="102098" y="118881"/>
                    <a:pt x="99300" y="115617"/>
                    <a:pt x="99300" y="109557"/>
                  </a:cubicBezTo>
                  <a:lnTo>
                    <a:pt x="99300" y="97436"/>
                  </a:lnTo>
                  <a:lnTo>
                    <a:pt x="97902" y="97436"/>
                  </a:lnTo>
                  <a:lnTo>
                    <a:pt x="94639" y="118881"/>
                  </a:lnTo>
                  <a:lnTo>
                    <a:pt x="77389" y="118881"/>
                  </a:lnTo>
                  <a:lnTo>
                    <a:pt x="80653" y="97436"/>
                  </a:lnTo>
                  <a:lnTo>
                    <a:pt x="79254" y="97436"/>
                  </a:lnTo>
                  <a:lnTo>
                    <a:pt x="73660" y="110489"/>
                  </a:lnTo>
                  <a:cubicBezTo>
                    <a:pt x="70862" y="115617"/>
                    <a:pt x="66667" y="118415"/>
                    <a:pt x="61538" y="118415"/>
                  </a:cubicBezTo>
                  <a:lnTo>
                    <a:pt x="42424" y="118415"/>
                  </a:lnTo>
                  <a:cubicBezTo>
                    <a:pt x="40093" y="118881"/>
                    <a:pt x="37296" y="117482"/>
                    <a:pt x="34965" y="114685"/>
                  </a:cubicBezTo>
                  <a:lnTo>
                    <a:pt x="29837" y="108624"/>
                  </a:lnTo>
                  <a:lnTo>
                    <a:pt x="24242" y="114219"/>
                  </a:lnTo>
                  <a:cubicBezTo>
                    <a:pt x="20979" y="117482"/>
                    <a:pt x="17249" y="118881"/>
                    <a:pt x="13054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6993" y="104895"/>
                  </a:lnTo>
                  <a:cubicBezTo>
                    <a:pt x="9324" y="105361"/>
                    <a:pt x="12121" y="103496"/>
                    <a:pt x="15385" y="99767"/>
                  </a:cubicBezTo>
                  <a:lnTo>
                    <a:pt x="20513" y="94638"/>
                  </a:lnTo>
                  <a:lnTo>
                    <a:pt x="13520" y="83916"/>
                  </a:lnTo>
                  <a:cubicBezTo>
                    <a:pt x="12121" y="82517"/>
                    <a:pt x="12121" y="80186"/>
                    <a:pt x="12587" y="77389"/>
                  </a:cubicBezTo>
                  <a:lnTo>
                    <a:pt x="20047" y="29837"/>
                  </a:lnTo>
                  <a:lnTo>
                    <a:pt x="12587" y="29837"/>
                  </a:lnTo>
                  <a:close/>
                  <a:moveTo>
                    <a:pt x="35431" y="28904"/>
                  </a:moveTo>
                  <a:lnTo>
                    <a:pt x="28438" y="73659"/>
                  </a:lnTo>
                  <a:lnTo>
                    <a:pt x="32634" y="81119"/>
                  </a:lnTo>
                  <a:lnTo>
                    <a:pt x="39161" y="72727"/>
                  </a:lnTo>
                  <a:lnTo>
                    <a:pt x="46154" y="29371"/>
                  </a:lnTo>
                  <a:lnTo>
                    <a:pt x="35431" y="29371"/>
                  </a:lnTo>
                  <a:close/>
                  <a:moveTo>
                    <a:pt x="65734" y="66200"/>
                  </a:moveTo>
                  <a:lnTo>
                    <a:pt x="72727" y="22378"/>
                  </a:lnTo>
                  <a:lnTo>
                    <a:pt x="69930" y="22378"/>
                  </a:lnTo>
                  <a:lnTo>
                    <a:pt x="68998" y="28904"/>
                  </a:lnTo>
                  <a:lnTo>
                    <a:pt x="63403" y="28904"/>
                  </a:lnTo>
                  <a:lnTo>
                    <a:pt x="55944" y="75524"/>
                  </a:lnTo>
                  <a:cubicBezTo>
                    <a:pt x="55478" y="77389"/>
                    <a:pt x="54545" y="79720"/>
                    <a:pt x="53147" y="81585"/>
                  </a:cubicBezTo>
                  <a:lnTo>
                    <a:pt x="41958" y="94172"/>
                  </a:lnTo>
                  <a:lnTo>
                    <a:pt x="46620" y="100699"/>
                  </a:lnTo>
                  <a:cubicBezTo>
                    <a:pt x="48485" y="103030"/>
                    <a:pt x="50350" y="103962"/>
                    <a:pt x="52214" y="103962"/>
                  </a:cubicBezTo>
                  <a:lnTo>
                    <a:pt x="55478" y="103962"/>
                  </a:lnTo>
                  <a:cubicBezTo>
                    <a:pt x="56876" y="103962"/>
                    <a:pt x="58275" y="102564"/>
                    <a:pt x="59674" y="100233"/>
                  </a:cubicBezTo>
                  <a:lnTo>
                    <a:pt x="65268" y="87645"/>
                  </a:lnTo>
                  <a:lnTo>
                    <a:pt x="80186" y="87645"/>
                  </a:lnTo>
                  <a:lnTo>
                    <a:pt x="80653" y="84848"/>
                  </a:lnTo>
                  <a:lnTo>
                    <a:pt x="56410" y="84848"/>
                  </a:lnTo>
                  <a:lnTo>
                    <a:pt x="58741" y="70396"/>
                  </a:lnTo>
                  <a:lnTo>
                    <a:pt x="82984" y="70396"/>
                  </a:lnTo>
                  <a:lnTo>
                    <a:pt x="83916" y="65734"/>
                  </a:lnTo>
                  <a:lnTo>
                    <a:pt x="65734" y="65734"/>
                  </a:lnTo>
                  <a:close/>
                  <a:moveTo>
                    <a:pt x="89044" y="22378"/>
                  </a:moveTo>
                  <a:lnTo>
                    <a:pt x="88112" y="29837"/>
                  </a:lnTo>
                  <a:lnTo>
                    <a:pt x="113286" y="29837"/>
                  </a:lnTo>
                  <a:lnTo>
                    <a:pt x="114685" y="22378"/>
                  </a:lnTo>
                  <a:lnTo>
                    <a:pt x="89044" y="22378"/>
                  </a:lnTo>
                  <a:close/>
                  <a:moveTo>
                    <a:pt x="85315" y="43823"/>
                  </a:moveTo>
                  <a:lnTo>
                    <a:pt x="83916" y="51282"/>
                  </a:lnTo>
                  <a:lnTo>
                    <a:pt x="106760" y="51282"/>
                  </a:lnTo>
                  <a:cubicBezTo>
                    <a:pt x="108624" y="51282"/>
                    <a:pt x="109557" y="50349"/>
                    <a:pt x="110023" y="48018"/>
                  </a:cubicBezTo>
                  <a:lnTo>
                    <a:pt x="110489" y="43823"/>
                  </a:lnTo>
                  <a:lnTo>
                    <a:pt x="85315" y="43823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73617" y="2590953"/>
              <a:ext cx="134731" cy="118880"/>
            </a:xfrm>
            <a:custGeom>
              <a:avLst/>
              <a:gdLst>
                <a:gd name="connsiteX0" fmla="*/ 13520 w 134731"/>
                <a:gd name="connsiteY0" fmla="*/ 10723 h 118880"/>
                <a:gd name="connsiteX1" fmla="*/ 41492 w 134731"/>
                <a:gd name="connsiteY1" fmla="*/ 10723 h 118880"/>
                <a:gd name="connsiteX2" fmla="*/ 42890 w 134731"/>
                <a:gd name="connsiteY2" fmla="*/ 466 h 118880"/>
                <a:gd name="connsiteX3" fmla="*/ 60140 w 134731"/>
                <a:gd name="connsiteY3" fmla="*/ 466 h 118880"/>
                <a:gd name="connsiteX4" fmla="*/ 58741 w 134731"/>
                <a:gd name="connsiteY4" fmla="*/ 10723 h 118880"/>
                <a:gd name="connsiteX5" fmla="*/ 65734 w 134731"/>
                <a:gd name="connsiteY5" fmla="*/ 10723 h 118880"/>
                <a:gd name="connsiteX6" fmla="*/ 63403 w 134731"/>
                <a:gd name="connsiteY6" fmla="*/ 26107 h 118880"/>
                <a:gd name="connsiteX7" fmla="*/ 56410 w 134731"/>
                <a:gd name="connsiteY7" fmla="*/ 26107 h 118880"/>
                <a:gd name="connsiteX8" fmla="*/ 55478 w 134731"/>
                <a:gd name="connsiteY8" fmla="*/ 32634 h 118880"/>
                <a:gd name="connsiteX9" fmla="*/ 60140 w 134731"/>
                <a:gd name="connsiteY9" fmla="*/ 32634 h 118880"/>
                <a:gd name="connsiteX10" fmla="*/ 57343 w 134731"/>
                <a:gd name="connsiteY10" fmla="*/ 49417 h 118880"/>
                <a:gd name="connsiteX11" fmla="*/ 52681 w 134731"/>
                <a:gd name="connsiteY11" fmla="*/ 49417 h 118880"/>
                <a:gd name="connsiteX12" fmla="*/ 43823 w 134731"/>
                <a:gd name="connsiteY12" fmla="*/ 105361 h 118880"/>
                <a:gd name="connsiteX13" fmla="*/ 28438 w 134731"/>
                <a:gd name="connsiteY13" fmla="*/ 118415 h 118880"/>
                <a:gd name="connsiteX14" fmla="*/ 0 w 134731"/>
                <a:gd name="connsiteY14" fmla="*/ 118415 h 118880"/>
                <a:gd name="connsiteX15" fmla="*/ 2331 w 134731"/>
                <a:gd name="connsiteY15" fmla="*/ 104429 h 118880"/>
                <a:gd name="connsiteX16" fmla="*/ 22844 w 134731"/>
                <a:gd name="connsiteY16" fmla="*/ 104429 h 118880"/>
                <a:gd name="connsiteX17" fmla="*/ 26573 w 134731"/>
                <a:gd name="connsiteY17" fmla="*/ 101165 h 118880"/>
                <a:gd name="connsiteX18" fmla="*/ 31235 w 134731"/>
                <a:gd name="connsiteY18" fmla="*/ 72727 h 118880"/>
                <a:gd name="connsiteX19" fmla="*/ 17716 w 134731"/>
                <a:gd name="connsiteY19" fmla="*/ 90909 h 118880"/>
                <a:gd name="connsiteX20" fmla="*/ 13520 w 134731"/>
                <a:gd name="connsiteY20" fmla="*/ 95105 h 118880"/>
                <a:gd name="connsiteX21" fmla="*/ 6993 w 134731"/>
                <a:gd name="connsiteY21" fmla="*/ 96037 h 118880"/>
                <a:gd name="connsiteX22" fmla="*/ 0 w 134731"/>
                <a:gd name="connsiteY22" fmla="*/ 96037 h 118880"/>
                <a:gd name="connsiteX23" fmla="*/ 2331 w 134731"/>
                <a:gd name="connsiteY23" fmla="*/ 81119 h 118880"/>
                <a:gd name="connsiteX24" fmla="*/ 3730 w 134731"/>
                <a:gd name="connsiteY24" fmla="*/ 81119 h 118880"/>
                <a:gd name="connsiteX25" fmla="*/ 9790 w 134731"/>
                <a:gd name="connsiteY25" fmla="*/ 76457 h 118880"/>
                <a:gd name="connsiteX26" fmla="*/ 36830 w 134731"/>
                <a:gd name="connsiteY26" fmla="*/ 40093 h 118880"/>
                <a:gd name="connsiteX27" fmla="*/ 39161 w 134731"/>
                <a:gd name="connsiteY27" fmla="*/ 26107 h 118880"/>
                <a:gd name="connsiteX28" fmla="*/ 11189 w 134731"/>
                <a:gd name="connsiteY28" fmla="*/ 26107 h 118880"/>
                <a:gd name="connsiteX29" fmla="*/ 13520 w 134731"/>
                <a:gd name="connsiteY29" fmla="*/ 10723 h 118880"/>
                <a:gd name="connsiteX30" fmla="*/ 89510 w 134731"/>
                <a:gd name="connsiteY30" fmla="*/ 11189 h 118880"/>
                <a:gd name="connsiteX31" fmla="*/ 91375 w 134731"/>
                <a:gd name="connsiteY31" fmla="*/ 0 h 118880"/>
                <a:gd name="connsiteX32" fmla="*/ 110023 w 134731"/>
                <a:gd name="connsiteY32" fmla="*/ 0 h 118880"/>
                <a:gd name="connsiteX33" fmla="*/ 108158 w 134731"/>
                <a:gd name="connsiteY33" fmla="*/ 11189 h 118880"/>
                <a:gd name="connsiteX34" fmla="*/ 134732 w 134731"/>
                <a:gd name="connsiteY34" fmla="*/ 11189 h 118880"/>
                <a:gd name="connsiteX35" fmla="*/ 132401 w 134731"/>
                <a:gd name="connsiteY35" fmla="*/ 25175 h 118880"/>
                <a:gd name="connsiteX36" fmla="*/ 105827 w 134731"/>
                <a:gd name="connsiteY36" fmla="*/ 25175 h 118880"/>
                <a:gd name="connsiteX37" fmla="*/ 103496 w 134731"/>
                <a:gd name="connsiteY37" fmla="*/ 40559 h 118880"/>
                <a:gd name="connsiteX38" fmla="*/ 130070 w 134731"/>
                <a:gd name="connsiteY38" fmla="*/ 40559 h 118880"/>
                <a:gd name="connsiteX39" fmla="*/ 128205 w 134731"/>
                <a:gd name="connsiteY39" fmla="*/ 53613 h 118880"/>
                <a:gd name="connsiteX40" fmla="*/ 98368 w 134731"/>
                <a:gd name="connsiteY40" fmla="*/ 89044 h 118880"/>
                <a:gd name="connsiteX41" fmla="*/ 106293 w 134731"/>
                <a:gd name="connsiteY41" fmla="*/ 101631 h 118880"/>
                <a:gd name="connsiteX42" fmla="*/ 112820 w 134731"/>
                <a:gd name="connsiteY42" fmla="*/ 104895 h 118880"/>
                <a:gd name="connsiteX43" fmla="*/ 120279 w 134731"/>
                <a:gd name="connsiteY43" fmla="*/ 104895 h 118880"/>
                <a:gd name="connsiteX44" fmla="*/ 117948 w 134731"/>
                <a:gd name="connsiteY44" fmla="*/ 118881 h 118880"/>
                <a:gd name="connsiteX45" fmla="*/ 100233 w 134731"/>
                <a:gd name="connsiteY45" fmla="*/ 118881 h 118880"/>
                <a:gd name="connsiteX46" fmla="*/ 92774 w 134731"/>
                <a:gd name="connsiteY46" fmla="*/ 114685 h 118880"/>
                <a:gd name="connsiteX47" fmla="*/ 86247 w 134731"/>
                <a:gd name="connsiteY47" fmla="*/ 103496 h 118880"/>
                <a:gd name="connsiteX48" fmla="*/ 73660 w 134731"/>
                <a:gd name="connsiteY48" fmla="*/ 117016 h 118880"/>
                <a:gd name="connsiteX49" fmla="*/ 66667 w 134731"/>
                <a:gd name="connsiteY49" fmla="*/ 118881 h 118880"/>
                <a:gd name="connsiteX50" fmla="*/ 48019 w 134731"/>
                <a:gd name="connsiteY50" fmla="*/ 118881 h 118880"/>
                <a:gd name="connsiteX51" fmla="*/ 50350 w 134731"/>
                <a:gd name="connsiteY51" fmla="*/ 104895 h 118880"/>
                <a:gd name="connsiteX52" fmla="*/ 61538 w 134731"/>
                <a:gd name="connsiteY52" fmla="*/ 104895 h 118880"/>
                <a:gd name="connsiteX53" fmla="*/ 67133 w 134731"/>
                <a:gd name="connsiteY53" fmla="*/ 101631 h 118880"/>
                <a:gd name="connsiteX54" fmla="*/ 79254 w 134731"/>
                <a:gd name="connsiteY54" fmla="*/ 89044 h 118880"/>
                <a:gd name="connsiteX55" fmla="*/ 62005 w 134731"/>
                <a:gd name="connsiteY55" fmla="*/ 61072 h 118880"/>
                <a:gd name="connsiteX56" fmla="*/ 82517 w 134731"/>
                <a:gd name="connsiteY56" fmla="*/ 61072 h 118880"/>
                <a:gd name="connsiteX57" fmla="*/ 90909 w 134731"/>
                <a:gd name="connsiteY57" fmla="*/ 75058 h 118880"/>
                <a:gd name="connsiteX58" fmla="*/ 107226 w 134731"/>
                <a:gd name="connsiteY58" fmla="*/ 55011 h 118880"/>
                <a:gd name="connsiteX59" fmla="*/ 61072 w 134731"/>
                <a:gd name="connsiteY59" fmla="*/ 55011 h 118880"/>
                <a:gd name="connsiteX60" fmla="*/ 63403 w 134731"/>
                <a:gd name="connsiteY60" fmla="*/ 41025 h 118880"/>
                <a:gd name="connsiteX61" fmla="*/ 84848 w 134731"/>
                <a:gd name="connsiteY61" fmla="*/ 41025 h 118880"/>
                <a:gd name="connsiteX62" fmla="*/ 87179 w 134731"/>
                <a:gd name="connsiteY62" fmla="*/ 25641 h 118880"/>
                <a:gd name="connsiteX63" fmla="*/ 66667 w 134731"/>
                <a:gd name="connsiteY63" fmla="*/ 25641 h 118880"/>
                <a:gd name="connsiteX64" fmla="*/ 68998 w 134731"/>
                <a:gd name="connsiteY64" fmla="*/ 11655 h 118880"/>
                <a:gd name="connsiteX65" fmla="*/ 89510 w 134731"/>
                <a:gd name="connsiteY65" fmla="*/ 11655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4731" h="118880">
                  <a:moveTo>
                    <a:pt x="13520" y="10723"/>
                  </a:moveTo>
                  <a:lnTo>
                    <a:pt x="41492" y="10723"/>
                  </a:lnTo>
                  <a:lnTo>
                    <a:pt x="42890" y="466"/>
                  </a:lnTo>
                  <a:lnTo>
                    <a:pt x="60140" y="466"/>
                  </a:lnTo>
                  <a:lnTo>
                    <a:pt x="58741" y="10723"/>
                  </a:lnTo>
                  <a:lnTo>
                    <a:pt x="65734" y="10723"/>
                  </a:lnTo>
                  <a:lnTo>
                    <a:pt x="63403" y="26107"/>
                  </a:lnTo>
                  <a:lnTo>
                    <a:pt x="56410" y="26107"/>
                  </a:lnTo>
                  <a:lnTo>
                    <a:pt x="55478" y="32634"/>
                  </a:lnTo>
                  <a:lnTo>
                    <a:pt x="60140" y="32634"/>
                  </a:lnTo>
                  <a:lnTo>
                    <a:pt x="57343" y="49417"/>
                  </a:lnTo>
                  <a:lnTo>
                    <a:pt x="52681" y="49417"/>
                  </a:lnTo>
                  <a:lnTo>
                    <a:pt x="43823" y="105361"/>
                  </a:lnTo>
                  <a:cubicBezTo>
                    <a:pt x="42890" y="114685"/>
                    <a:pt x="37762" y="118881"/>
                    <a:pt x="28438" y="118415"/>
                  </a:cubicBezTo>
                  <a:lnTo>
                    <a:pt x="0" y="118415"/>
                  </a:lnTo>
                  <a:lnTo>
                    <a:pt x="2331" y="104429"/>
                  </a:lnTo>
                  <a:lnTo>
                    <a:pt x="22844" y="104429"/>
                  </a:lnTo>
                  <a:cubicBezTo>
                    <a:pt x="25175" y="104895"/>
                    <a:pt x="26573" y="103962"/>
                    <a:pt x="26573" y="101165"/>
                  </a:cubicBezTo>
                  <a:lnTo>
                    <a:pt x="31235" y="72727"/>
                  </a:lnTo>
                  <a:lnTo>
                    <a:pt x="17716" y="90909"/>
                  </a:lnTo>
                  <a:cubicBezTo>
                    <a:pt x="15385" y="93240"/>
                    <a:pt x="13986" y="94638"/>
                    <a:pt x="13520" y="95105"/>
                  </a:cubicBezTo>
                  <a:cubicBezTo>
                    <a:pt x="12587" y="96037"/>
                    <a:pt x="10256" y="96037"/>
                    <a:pt x="6993" y="96037"/>
                  </a:cubicBezTo>
                  <a:lnTo>
                    <a:pt x="0" y="96037"/>
                  </a:lnTo>
                  <a:lnTo>
                    <a:pt x="2331" y="81119"/>
                  </a:lnTo>
                  <a:lnTo>
                    <a:pt x="3730" y="81119"/>
                  </a:lnTo>
                  <a:cubicBezTo>
                    <a:pt x="5128" y="81585"/>
                    <a:pt x="6993" y="79720"/>
                    <a:pt x="9790" y="76457"/>
                  </a:cubicBezTo>
                  <a:lnTo>
                    <a:pt x="36830" y="40093"/>
                  </a:lnTo>
                  <a:lnTo>
                    <a:pt x="39161" y="26107"/>
                  </a:lnTo>
                  <a:lnTo>
                    <a:pt x="11189" y="26107"/>
                  </a:lnTo>
                  <a:lnTo>
                    <a:pt x="13520" y="10723"/>
                  </a:lnTo>
                  <a:close/>
                  <a:moveTo>
                    <a:pt x="89510" y="11189"/>
                  </a:moveTo>
                  <a:lnTo>
                    <a:pt x="91375" y="0"/>
                  </a:lnTo>
                  <a:lnTo>
                    <a:pt x="110023" y="0"/>
                  </a:lnTo>
                  <a:lnTo>
                    <a:pt x="108158" y="11189"/>
                  </a:lnTo>
                  <a:lnTo>
                    <a:pt x="134732" y="11189"/>
                  </a:lnTo>
                  <a:lnTo>
                    <a:pt x="132401" y="25175"/>
                  </a:lnTo>
                  <a:lnTo>
                    <a:pt x="105827" y="25175"/>
                  </a:lnTo>
                  <a:lnTo>
                    <a:pt x="103496" y="40559"/>
                  </a:lnTo>
                  <a:lnTo>
                    <a:pt x="130070" y="40559"/>
                  </a:lnTo>
                  <a:lnTo>
                    <a:pt x="128205" y="53613"/>
                  </a:lnTo>
                  <a:lnTo>
                    <a:pt x="98368" y="89044"/>
                  </a:lnTo>
                  <a:lnTo>
                    <a:pt x="106293" y="101631"/>
                  </a:lnTo>
                  <a:cubicBezTo>
                    <a:pt x="107692" y="103962"/>
                    <a:pt x="110023" y="104895"/>
                    <a:pt x="112820" y="104895"/>
                  </a:cubicBezTo>
                  <a:lnTo>
                    <a:pt x="120279" y="104895"/>
                  </a:lnTo>
                  <a:lnTo>
                    <a:pt x="117948" y="118881"/>
                  </a:lnTo>
                  <a:lnTo>
                    <a:pt x="100233" y="118881"/>
                  </a:lnTo>
                  <a:cubicBezTo>
                    <a:pt x="96503" y="118881"/>
                    <a:pt x="94172" y="117482"/>
                    <a:pt x="92774" y="114685"/>
                  </a:cubicBezTo>
                  <a:lnTo>
                    <a:pt x="86247" y="103496"/>
                  </a:lnTo>
                  <a:lnTo>
                    <a:pt x="73660" y="117016"/>
                  </a:lnTo>
                  <a:cubicBezTo>
                    <a:pt x="72727" y="118415"/>
                    <a:pt x="70396" y="118881"/>
                    <a:pt x="66667" y="118881"/>
                  </a:cubicBezTo>
                  <a:lnTo>
                    <a:pt x="48019" y="118881"/>
                  </a:lnTo>
                  <a:lnTo>
                    <a:pt x="50350" y="104895"/>
                  </a:lnTo>
                  <a:lnTo>
                    <a:pt x="61538" y="104895"/>
                  </a:lnTo>
                  <a:cubicBezTo>
                    <a:pt x="63403" y="105361"/>
                    <a:pt x="65268" y="104429"/>
                    <a:pt x="67133" y="101631"/>
                  </a:cubicBezTo>
                  <a:lnTo>
                    <a:pt x="79254" y="89044"/>
                  </a:lnTo>
                  <a:lnTo>
                    <a:pt x="62005" y="61072"/>
                  </a:lnTo>
                  <a:lnTo>
                    <a:pt x="82517" y="61072"/>
                  </a:lnTo>
                  <a:lnTo>
                    <a:pt x="90909" y="75058"/>
                  </a:lnTo>
                  <a:lnTo>
                    <a:pt x="107226" y="55011"/>
                  </a:lnTo>
                  <a:lnTo>
                    <a:pt x="61072" y="55011"/>
                  </a:lnTo>
                  <a:lnTo>
                    <a:pt x="63403" y="41025"/>
                  </a:lnTo>
                  <a:lnTo>
                    <a:pt x="84848" y="41025"/>
                  </a:lnTo>
                  <a:lnTo>
                    <a:pt x="87179" y="25641"/>
                  </a:lnTo>
                  <a:lnTo>
                    <a:pt x="66667" y="25641"/>
                  </a:lnTo>
                  <a:lnTo>
                    <a:pt x="68998" y="11655"/>
                  </a:lnTo>
                  <a:lnTo>
                    <a:pt x="89510" y="11655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0309281" y="2590021"/>
              <a:ext cx="137062" cy="119842"/>
            </a:xfrm>
            <a:custGeom>
              <a:avLst/>
              <a:gdLst>
                <a:gd name="connsiteX0" fmla="*/ 33566 w 137062"/>
                <a:gd name="connsiteY0" fmla="*/ 106760 h 119842"/>
                <a:gd name="connsiteX1" fmla="*/ 16317 w 137062"/>
                <a:gd name="connsiteY1" fmla="*/ 118881 h 119842"/>
                <a:gd name="connsiteX2" fmla="*/ 0 w 137062"/>
                <a:gd name="connsiteY2" fmla="*/ 118881 h 119842"/>
                <a:gd name="connsiteX3" fmla="*/ 2331 w 137062"/>
                <a:gd name="connsiteY3" fmla="*/ 104895 h 119842"/>
                <a:gd name="connsiteX4" fmla="*/ 9790 w 137062"/>
                <a:gd name="connsiteY4" fmla="*/ 104895 h 119842"/>
                <a:gd name="connsiteX5" fmla="*/ 14452 w 137062"/>
                <a:gd name="connsiteY5" fmla="*/ 100699 h 119842"/>
                <a:gd name="connsiteX6" fmla="*/ 34965 w 137062"/>
                <a:gd name="connsiteY6" fmla="*/ 36830 h 119842"/>
                <a:gd name="connsiteX7" fmla="*/ 55011 w 137062"/>
                <a:gd name="connsiteY7" fmla="*/ 36830 h 119842"/>
                <a:gd name="connsiteX8" fmla="*/ 33566 w 137062"/>
                <a:gd name="connsiteY8" fmla="*/ 106760 h 119842"/>
                <a:gd name="connsiteX9" fmla="*/ 88578 w 137062"/>
                <a:gd name="connsiteY9" fmla="*/ 466 h 119842"/>
                <a:gd name="connsiteX10" fmla="*/ 86247 w 137062"/>
                <a:gd name="connsiteY10" fmla="*/ 14918 h 119842"/>
                <a:gd name="connsiteX11" fmla="*/ 112820 w 137062"/>
                <a:gd name="connsiteY11" fmla="*/ 14918 h 119842"/>
                <a:gd name="connsiteX12" fmla="*/ 115617 w 137062"/>
                <a:gd name="connsiteY12" fmla="*/ 11655 h 119842"/>
                <a:gd name="connsiteX13" fmla="*/ 116550 w 137062"/>
                <a:gd name="connsiteY13" fmla="*/ 5128 h 119842"/>
                <a:gd name="connsiteX14" fmla="*/ 137063 w 137062"/>
                <a:gd name="connsiteY14" fmla="*/ 5128 h 119842"/>
                <a:gd name="connsiteX15" fmla="*/ 135198 w 137062"/>
                <a:gd name="connsiteY15" fmla="*/ 16317 h 119842"/>
                <a:gd name="connsiteX16" fmla="*/ 120746 w 137062"/>
                <a:gd name="connsiteY16" fmla="*/ 31235 h 119842"/>
                <a:gd name="connsiteX17" fmla="*/ 83450 w 137062"/>
                <a:gd name="connsiteY17" fmla="*/ 31235 h 119842"/>
                <a:gd name="connsiteX18" fmla="*/ 68997 w 137062"/>
                <a:gd name="connsiteY18" fmla="*/ 119347 h 119842"/>
                <a:gd name="connsiteX19" fmla="*/ 49883 w 137062"/>
                <a:gd name="connsiteY19" fmla="*/ 119347 h 119842"/>
                <a:gd name="connsiteX20" fmla="*/ 64335 w 137062"/>
                <a:gd name="connsiteY20" fmla="*/ 31235 h 119842"/>
                <a:gd name="connsiteX21" fmla="*/ 13986 w 137062"/>
                <a:gd name="connsiteY21" fmla="*/ 31235 h 119842"/>
                <a:gd name="connsiteX22" fmla="*/ 16783 w 137062"/>
                <a:gd name="connsiteY22" fmla="*/ 14452 h 119842"/>
                <a:gd name="connsiteX23" fmla="*/ 66666 w 137062"/>
                <a:gd name="connsiteY23" fmla="*/ 14452 h 119842"/>
                <a:gd name="connsiteX24" fmla="*/ 68997 w 137062"/>
                <a:gd name="connsiteY24" fmla="*/ 0 h 119842"/>
                <a:gd name="connsiteX25" fmla="*/ 88578 w 137062"/>
                <a:gd name="connsiteY25" fmla="*/ 0 h 119842"/>
                <a:gd name="connsiteX26" fmla="*/ 110489 w 137062"/>
                <a:gd name="connsiteY26" fmla="*/ 36830 h 119842"/>
                <a:gd name="connsiteX27" fmla="*/ 99767 w 137062"/>
                <a:gd name="connsiteY27" fmla="*/ 102098 h 119842"/>
                <a:gd name="connsiteX28" fmla="*/ 102098 w 137062"/>
                <a:gd name="connsiteY28" fmla="*/ 105361 h 119842"/>
                <a:gd name="connsiteX29" fmla="*/ 121212 w 137062"/>
                <a:gd name="connsiteY29" fmla="*/ 105361 h 119842"/>
                <a:gd name="connsiteX30" fmla="*/ 118881 w 137062"/>
                <a:gd name="connsiteY30" fmla="*/ 119813 h 119842"/>
                <a:gd name="connsiteX31" fmla="*/ 89976 w 137062"/>
                <a:gd name="connsiteY31" fmla="*/ 119813 h 119842"/>
                <a:gd name="connsiteX32" fmla="*/ 79720 w 137062"/>
                <a:gd name="connsiteY32" fmla="*/ 103962 h 119842"/>
                <a:gd name="connsiteX33" fmla="*/ 90443 w 137062"/>
                <a:gd name="connsiteY33" fmla="*/ 37296 h 119842"/>
                <a:gd name="connsiteX34" fmla="*/ 110489 w 137062"/>
                <a:gd name="connsiteY34" fmla="*/ 37296 h 11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7062" h="119842">
                  <a:moveTo>
                    <a:pt x="33566" y="106760"/>
                  </a:moveTo>
                  <a:cubicBezTo>
                    <a:pt x="31235" y="115151"/>
                    <a:pt x="25641" y="118881"/>
                    <a:pt x="16317" y="118881"/>
                  </a:cubicBezTo>
                  <a:lnTo>
                    <a:pt x="0" y="118881"/>
                  </a:lnTo>
                  <a:lnTo>
                    <a:pt x="2331" y="104895"/>
                  </a:lnTo>
                  <a:lnTo>
                    <a:pt x="9790" y="104895"/>
                  </a:lnTo>
                  <a:cubicBezTo>
                    <a:pt x="12121" y="104895"/>
                    <a:pt x="13520" y="103496"/>
                    <a:pt x="14452" y="100699"/>
                  </a:cubicBezTo>
                  <a:lnTo>
                    <a:pt x="34965" y="36830"/>
                  </a:lnTo>
                  <a:lnTo>
                    <a:pt x="55011" y="36830"/>
                  </a:lnTo>
                  <a:lnTo>
                    <a:pt x="33566" y="106760"/>
                  </a:lnTo>
                  <a:close/>
                  <a:moveTo>
                    <a:pt x="88578" y="466"/>
                  </a:moveTo>
                  <a:lnTo>
                    <a:pt x="86247" y="14918"/>
                  </a:lnTo>
                  <a:lnTo>
                    <a:pt x="112820" y="14918"/>
                  </a:lnTo>
                  <a:cubicBezTo>
                    <a:pt x="114219" y="15385"/>
                    <a:pt x="115151" y="14452"/>
                    <a:pt x="115617" y="11655"/>
                  </a:cubicBezTo>
                  <a:lnTo>
                    <a:pt x="116550" y="5128"/>
                  </a:lnTo>
                  <a:lnTo>
                    <a:pt x="137063" y="5128"/>
                  </a:lnTo>
                  <a:lnTo>
                    <a:pt x="135198" y="16317"/>
                  </a:lnTo>
                  <a:cubicBezTo>
                    <a:pt x="133799" y="27040"/>
                    <a:pt x="129137" y="32168"/>
                    <a:pt x="120746" y="31235"/>
                  </a:cubicBezTo>
                  <a:lnTo>
                    <a:pt x="83450" y="31235"/>
                  </a:lnTo>
                  <a:lnTo>
                    <a:pt x="68997" y="119347"/>
                  </a:lnTo>
                  <a:lnTo>
                    <a:pt x="49883" y="119347"/>
                  </a:lnTo>
                  <a:lnTo>
                    <a:pt x="64335" y="31235"/>
                  </a:lnTo>
                  <a:lnTo>
                    <a:pt x="13986" y="31235"/>
                  </a:lnTo>
                  <a:lnTo>
                    <a:pt x="16783" y="14452"/>
                  </a:lnTo>
                  <a:lnTo>
                    <a:pt x="66666" y="14452"/>
                  </a:lnTo>
                  <a:lnTo>
                    <a:pt x="68997" y="0"/>
                  </a:lnTo>
                  <a:lnTo>
                    <a:pt x="88578" y="0"/>
                  </a:lnTo>
                  <a:close/>
                  <a:moveTo>
                    <a:pt x="110489" y="36830"/>
                  </a:moveTo>
                  <a:lnTo>
                    <a:pt x="99767" y="102098"/>
                  </a:lnTo>
                  <a:cubicBezTo>
                    <a:pt x="99300" y="103962"/>
                    <a:pt x="100233" y="105361"/>
                    <a:pt x="102098" y="105361"/>
                  </a:cubicBezTo>
                  <a:lnTo>
                    <a:pt x="121212" y="105361"/>
                  </a:lnTo>
                  <a:lnTo>
                    <a:pt x="118881" y="119813"/>
                  </a:lnTo>
                  <a:lnTo>
                    <a:pt x="89976" y="119813"/>
                  </a:lnTo>
                  <a:cubicBezTo>
                    <a:pt x="81119" y="120279"/>
                    <a:pt x="77855" y="115151"/>
                    <a:pt x="79720" y="103962"/>
                  </a:cubicBezTo>
                  <a:lnTo>
                    <a:pt x="90443" y="37296"/>
                  </a:lnTo>
                  <a:lnTo>
                    <a:pt x="110489" y="37296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0454735" y="2590953"/>
              <a:ext cx="134265" cy="119346"/>
            </a:xfrm>
            <a:custGeom>
              <a:avLst/>
              <a:gdLst>
                <a:gd name="connsiteX0" fmla="*/ 35431 w 134265"/>
                <a:gd name="connsiteY0" fmla="*/ 7459 h 119346"/>
                <a:gd name="connsiteX1" fmla="*/ 40559 w 134265"/>
                <a:gd name="connsiteY1" fmla="*/ 0 h 119346"/>
                <a:gd name="connsiteX2" fmla="*/ 63869 w 134265"/>
                <a:gd name="connsiteY2" fmla="*/ 0 h 119346"/>
                <a:gd name="connsiteX3" fmla="*/ 59673 w 134265"/>
                <a:gd name="connsiteY3" fmla="*/ 7459 h 119346"/>
                <a:gd name="connsiteX4" fmla="*/ 134265 w 134265"/>
                <a:gd name="connsiteY4" fmla="*/ 7459 h 119346"/>
                <a:gd name="connsiteX5" fmla="*/ 131934 w 134265"/>
                <a:gd name="connsiteY5" fmla="*/ 22844 h 119346"/>
                <a:gd name="connsiteX6" fmla="*/ 48951 w 134265"/>
                <a:gd name="connsiteY6" fmla="*/ 22844 h 119346"/>
                <a:gd name="connsiteX7" fmla="*/ 43823 w 134265"/>
                <a:gd name="connsiteY7" fmla="*/ 30769 h 119346"/>
                <a:gd name="connsiteX8" fmla="*/ 128205 w 134265"/>
                <a:gd name="connsiteY8" fmla="*/ 30769 h 119346"/>
                <a:gd name="connsiteX9" fmla="*/ 116084 w 134265"/>
                <a:gd name="connsiteY9" fmla="*/ 106293 h 119346"/>
                <a:gd name="connsiteX10" fmla="*/ 112354 w 134265"/>
                <a:gd name="connsiteY10" fmla="*/ 116550 h 119346"/>
                <a:gd name="connsiteX11" fmla="*/ 101165 w 134265"/>
                <a:gd name="connsiteY11" fmla="*/ 119347 h 119346"/>
                <a:gd name="connsiteX12" fmla="*/ 47552 w 134265"/>
                <a:gd name="connsiteY12" fmla="*/ 119347 h 119346"/>
                <a:gd name="connsiteX13" fmla="*/ 49883 w 134265"/>
                <a:gd name="connsiteY13" fmla="*/ 105361 h 119346"/>
                <a:gd name="connsiteX14" fmla="*/ 90443 w 134265"/>
                <a:gd name="connsiteY14" fmla="*/ 105361 h 119346"/>
                <a:gd name="connsiteX15" fmla="*/ 95105 w 134265"/>
                <a:gd name="connsiteY15" fmla="*/ 102564 h 119346"/>
                <a:gd name="connsiteX16" fmla="*/ 96037 w 134265"/>
                <a:gd name="connsiteY16" fmla="*/ 97436 h 119346"/>
                <a:gd name="connsiteX17" fmla="*/ 24242 w 134265"/>
                <a:gd name="connsiteY17" fmla="*/ 97436 h 119346"/>
                <a:gd name="connsiteX18" fmla="*/ 20513 w 134265"/>
                <a:gd name="connsiteY18" fmla="*/ 119347 h 119346"/>
                <a:gd name="connsiteX19" fmla="*/ 0 w 134265"/>
                <a:gd name="connsiteY19" fmla="*/ 119347 h 119346"/>
                <a:gd name="connsiteX20" fmla="*/ 10256 w 134265"/>
                <a:gd name="connsiteY20" fmla="*/ 55478 h 119346"/>
                <a:gd name="connsiteX21" fmla="*/ 2797 w 134265"/>
                <a:gd name="connsiteY21" fmla="*/ 55478 h 119346"/>
                <a:gd name="connsiteX22" fmla="*/ 5594 w 134265"/>
                <a:gd name="connsiteY22" fmla="*/ 38694 h 119346"/>
                <a:gd name="connsiteX23" fmla="*/ 11655 w 134265"/>
                <a:gd name="connsiteY23" fmla="*/ 38694 h 119346"/>
                <a:gd name="connsiteX24" fmla="*/ 18182 w 134265"/>
                <a:gd name="connsiteY24" fmla="*/ 35431 h 119346"/>
                <a:gd name="connsiteX25" fmla="*/ 26107 w 134265"/>
                <a:gd name="connsiteY25" fmla="*/ 23310 h 119346"/>
                <a:gd name="connsiteX26" fmla="*/ 8392 w 134265"/>
                <a:gd name="connsiteY26" fmla="*/ 23310 h 119346"/>
                <a:gd name="connsiteX27" fmla="*/ 10723 w 134265"/>
                <a:gd name="connsiteY27" fmla="*/ 7925 h 119346"/>
                <a:gd name="connsiteX28" fmla="*/ 35431 w 134265"/>
                <a:gd name="connsiteY28" fmla="*/ 7925 h 119346"/>
                <a:gd name="connsiteX29" fmla="*/ 102098 w 134265"/>
                <a:gd name="connsiteY29" fmla="*/ 56876 h 119346"/>
                <a:gd name="connsiteX30" fmla="*/ 103962 w 134265"/>
                <a:gd name="connsiteY30" fmla="*/ 46620 h 119346"/>
                <a:gd name="connsiteX31" fmla="*/ 31701 w 134265"/>
                <a:gd name="connsiteY31" fmla="*/ 46620 h 119346"/>
                <a:gd name="connsiteX32" fmla="*/ 30303 w 134265"/>
                <a:gd name="connsiteY32" fmla="*/ 56876 h 119346"/>
                <a:gd name="connsiteX33" fmla="*/ 102098 w 134265"/>
                <a:gd name="connsiteY33" fmla="*/ 56876 h 119346"/>
                <a:gd name="connsiteX34" fmla="*/ 99300 w 134265"/>
                <a:gd name="connsiteY34" fmla="*/ 72261 h 119346"/>
                <a:gd name="connsiteX35" fmla="*/ 27506 w 134265"/>
                <a:gd name="connsiteY35" fmla="*/ 72261 h 119346"/>
                <a:gd name="connsiteX36" fmla="*/ 26107 w 134265"/>
                <a:gd name="connsiteY36" fmla="*/ 82517 h 119346"/>
                <a:gd name="connsiteX37" fmla="*/ 97902 w 134265"/>
                <a:gd name="connsiteY37" fmla="*/ 82517 h 119346"/>
                <a:gd name="connsiteX38" fmla="*/ 99300 w 134265"/>
                <a:gd name="connsiteY38" fmla="*/ 72261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4265" h="119346">
                  <a:moveTo>
                    <a:pt x="35431" y="7459"/>
                  </a:moveTo>
                  <a:lnTo>
                    <a:pt x="40559" y="0"/>
                  </a:lnTo>
                  <a:lnTo>
                    <a:pt x="63869" y="0"/>
                  </a:lnTo>
                  <a:lnTo>
                    <a:pt x="59673" y="7459"/>
                  </a:lnTo>
                  <a:lnTo>
                    <a:pt x="134265" y="7459"/>
                  </a:lnTo>
                  <a:lnTo>
                    <a:pt x="131934" y="22844"/>
                  </a:lnTo>
                  <a:lnTo>
                    <a:pt x="48951" y="22844"/>
                  </a:lnTo>
                  <a:lnTo>
                    <a:pt x="43823" y="30769"/>
                  </a:lnTo>
                  <a:lnTo>
                    <a:pt x="128205" y="30769"/>
                  </a:lnTo>
                  <a:lnTo>
                    <a:pt x="116084" y="106293"/>
                  </a:lnTo>
                  <a:cubicBezTo>
                    <a:pt x="115151" y="111422"/>
                    <a:pt x="113753" y="115151"/>
                    <a:pt x="112354" y="116550"/>
                  </a:cubicBezTo>
                  <a:cubicBezTo>
                    <a:pt x="110489" y="118415"/>
                    <a:pt x="106293" y="119347"/>
                    <a:pt x="101165" y="119347"/>
                  </a:cubicBezTo>
                  <a:lnTo>
                    <a:pt x="47552" y="119347"/>
                  </a:lnTo>
                  <a:lnTo>
                    <a:pt x="49883" y="105361"/>
                  </a:lnTo>
                  <a:lnTo>
                    <a:pt x="90443" y="105361"/>
                  </a:lnTo>
                  <a:cubicBezTo>
                    <a:pt x="93706" y="105827"/>
                    <a:pt x="95105" y="104895"/>
                    <a:pt x="95105" y="102564"/>
                  </a:cubicBezTo>
                  <a:lnTo>
                    <a:pt x="96037" y="97436"/>
                  </a:lnTo>
                  <a:lnTo>
                    <a:pt x="24242" y="97436"/>
                  </a:lnTo>
                  <a:lnTo>
                    <a:pt x="20513" y="119347"/>
                  </a:lnTo>
                  <a:lnTo>
                    <a:pt x="0" y="119347"/>
                  </a:lnTo>
                  <a:lnTo>
                    <a:pt x="10256" y="55478"/>
                  </a:lnTo>
                  <a:lnTo>
                    <a:pt x="2797" y="55478"/>
                  </a:lnTo>
                  <a:lnTo>
                    <a:pt x="5594" y="38694"/>
                  </a:lnTo>
                  <a:lnTo>
                    <a:pt x="11655" y="38694"/>
                  </a:lnTo>
                  <a:cubicBezTo>
                    <a:pt x="14918" y="38694"/>
                    <a:pt x="17249" y="37762"/>
                    <a:pt x="18182" y="35431"/>
                  </a:cubicBezTo>
                  <a:lnTo>
                    <a:pt x="26107" y="23310"/>
                  </a:lnTo>
                  <a:lnTo>
                    <a:pt x="8392" y="23310"/>
                  </a:lnTo>
                  <a:lnTo>
                    <a:pt x="10723" y="7925"/>
                  </a:lnTo>
                  <a:lnTo>
                    <a:pt x="35431" y="7925"/>
                  </a:lnTo>
                  <a:close/>
                  <a:moveTo>
                    <a:pt x="102098" y="56876"/>
                  </a:moveTo>
                  <a:lnTo>
                    <a:pt x="103962" y="46620"/>
                  </a:lnTo>
                  <a:lnTo>
                    <a:pt x="31701" y="46620"/>
                  </a:lnTo>
                  <a:lnTo>
                    <a:pt x="30303" y="56876"/>
                  </a:lnTo>
                  <a:lnTo>
                    <a:pt x="102098" y="56876"/>
                  </a:lnTo>
                  <a:close/>
                  <a:moveTo>
                    <a:pt x="99300" y="72261"/>
                  </a:moveTo>
                  <a:lnTo>
                    <a:pt x="27506" y="72261"/>
                  </a:lnTo>
                  <a:lnTo>
                    <a:pt x="26107" y="82517"/>
                  </a:lnTo>
                  <a:lnTo>
                    <a:pt x="97902" y="82517"/>
                  </a:lnTo>
                  <a:lnTo>
                    <a:pt x="99300" y="72261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0589000" y="2590953"/>
              <a:ext cx="138927" cy="119485"/>
            </a:xfrm>
            <a:custGeom>
              <a:avLst/>
              <a:gdLst>
                <a:gd name="connsiteX0" fmla="*/ 19114 w 138927"/>
                <a:gd name="connsiteY0" fmla="*/ 466 h 119485"/>
                <a:gd name="connsiteX1" fmla="*/ 65734 w 138927"/>
                <a:gd name="connsiteY1" fmla="*/ 466 h 119485"/>
                <a:gd name="connsiteX2" fmla="*/ 58275 w 138927"/>
                <a:gd name="connsiteY2" fmla="*/ 46154 h 119485"/>
                <a:gd name="connsiteX3" fmla="*/ 51748 w 138927"/>
                <a:gd name="connsiteY3" fmla="*/ 55944 h 119485"/>
                <a:gd name="connsiteX4" fmla="*/ 55478 w 138927"/>
                <a:gd name="connsiteY4" fmla="*/ 64335 h 119485"/>
                <a:gd name="connsiteX5" fmla="*/ 49417 w 138927"/>
                <a:gd name="connsiteY5" fmla="*/ 101631 h 119485"/>
                <a:gd name="connsiteX6" fmla="*/ 35431 w 138927"/>
                <a:gd name="connsiteY6" fmla="*/ 113753 h 119485"/>
                <a:gd name="connsiteX7" fmla="*/ 18648 w 138927"/>
                <a:gd name="connsiteY7" fmla="*/ 113753 h 119485"/>
                <a:gd name="connsiteX8" fmla="*/ 17716 w 138927"/>
                <a:gd name="connsiteY8" fmla="*/ 118881 h 119485"/>
                <a:gd name="connsiteX9" fmla="*/ 0 w 138927"/>
                <a:gd name="connsiteY9" fmla="*/ 118881 h 119485"/>
                <a:gd name="connsiteX10" fmla="*/ 19114 w 138927"/>
                <a:gd name="connsiteY10" fmla="*/ 466 h 119485"/>
                <a:gd name="connsiteX11" fmla="*/ 45221 w 138927"/>
                <a:gd name="connsiteY11" fmla="*/ 15851 h 119485"/>
                <a:gd name="connsiteX12" fmla="*/ 34499 w 138927"/>
                <a:gd name="connsiteY12" fmla="*/ 15851 h 119485"/>
                <a:gd name="connsiteX13" fmla="*/ 29370 w 138927"/>
                <a:gd name="connsiteY13" fmla="*/ 48485 h 119485"/>
                <a:gd name="connsiteX14" fmla="*/ 38228 w 138927"/>
                <a:gd name="connsiteY14" fmla="*/ 48485 h 119485"/>
                <a:gd name="connsiteX15" fmla="*/ 41025 w 138927"/>
                <a:gd name="connsiteY15" fmla="*/ 44755 h 119485"/>
                <a:gd name="connsiteX16" fmla="*/ 45221 w 138927"/>
                <a:gd name="connsiteY16" fmla="*/ 15851 h 119485"/>
                <a:gd name="connsiteX17" fmla="*/ 37296 w 138927"/>
                <a:gd name="connsiteY17" fmla="*/ 63869 h 119485"/>
                <a:gd name="connsiteX18" fmla="*/ 27039 w 138927"/>
                <a:gd name="connsiteY18" fmla="*/ 63869 h 119485"/>
                <a:gd name="connsiteX19" fmla="*/ 21445 w 138927"/>
                <a:gd name="connsiteY19" fmla="*/ 98834 h 119485"/>
                <a:gd name="connsiteX20" fmla="*/ 29370 w 138927"/>
                <a:gd name="connsiteY20" fmla="*/ 98834 h 119485"/>
                <a:gd name="connsiteX21" fmla="*/ 32168 w 138927"/>
                <a:gd name="connsiteY21" fmla="*/ 94638 h 119485"/>
                <a:gd name="connsiteX22" fmla="*/ 37296 w 138927"/>
                <a:gd name="connsiteY22" fmla="*/ 63869 h 119485"/>
                <a:gd name="connsiteX23" fmla="*/ 138927 w 138927"/>
                <a:gd name="connsiteY23" fmla="*/ 0 h 119485"/>
                <a:gd name="connsiteX24" fmla="*/ 130536 w 138927"/>
                <a:gd name="connsiteY24" fmla="*/ 52214 h 119485"/>
                <a:gd name="connsiteX25" fmla="*/ 112354 w 138927"/>
                <a:gd name="connsiteY25" fmla="*/ 67133 h 119485"/>
                <a:gd name="connsiteX26" fmla="*/ 78788 w 138927"/>
                <a:gd name="connsiteY26" fmla="*/ 67133 h 119485"/>
                <a:gd name="connsiteX27" fmla="*/ 73193 w 138927"/>
                <a:gd name="connsiteY27" fmla="*/ 101165 h 119485"/>
                <a:gd name="connsiteX28" fmla="*/ 75058 w 138927"/>
                <a:gd name="connsiteY28" fmla="*/ 103962 h 119485"/>
                <a:gd name="connsiteX29" fmla="*/ 88578 w 138927"/>
                <a:gd name="connsiteY29" fmla="*/ 103962 h 119485"/>
                <a:gd name="connsiteX30" fmla="*/ 86247 w 138927"/>
                <a:gd name="connsiteY30" fmla="*/ 119347 h 119485"/>
                <a:gd name="connsiteX31" fmla="*/ 60606 w 138927"/>
                <a:gd name="connsiteY31" fmla="*/ 119347 h 119485"/>
                <a:gd name="connsiteX32" fmla="*/ 52680 w 138927"/>
                <a:gd name="connsiteY32" fmla="*/ 107226 h 119485"/>
                <a:gd name="connsiteX33" fmla="*/ 69930 w 138927"/>
                <a:gd name="connsiteY33" fmla="*/ 466 h 119485"/>
                <a:gd name="connsiteX34" fmla="*/ 138927 w 138927"/>
                <a:gd name="connsiteY34" fmla="*/ 466 h 119485"/>
                <a:gd name="connsiteX35" fmla="*/ 117016 w 138927"/>
                <a:gd name="connsiteY35" fmla="*/ 15385 h 119485"/>
                <a:gd name="connsiteX36" fmla="*/ 87179 w 138927"/>
                <a:gd name="connsiteY36" fmla="*/ 15385 h 119485"/>
                <a:gd name="connsiteX37" fmla="*/ 85781 w 138927"/>
                <a:gd name="connsiteY37" fmla="*/ 24709 h 119485"/>
                <a:gd name="connsiteX38" fmla="*/ 115617 w 138927"/>
                <a:gd name="connsiteY38" fmla="*/ 24709 h 119485"/>
                <a:gd name="connsiteX39" fmla="*/ 117016 w 138927"/>
                <a:gd name="connsiteY39" fmla="*/ 15385 h 119485"/>
                <a:gd name="connsiteX40" fmla="*/ 112820 w 138927"/>
                <a:gd name="connsiteY40" fmla="*/ 40093 h 119485"/>
                <a:gd name="connsiteX41" fmla="*/ 82983 w 138927"/>
                <a:gd name="connsiteY41" fmla="*/ 40093 h 119485"/>
                <a:gd name="connsiteX42" fmla="*/ 81585 w 138927"/>
                <a:gd name="connsiteY42" fmla="*/ 50349 h 119485"/>
                <a:gd name="connsiteX43" fmla="*/ 107226 w 138927"/>
                <a:gd name="connsiteY43" fmla="*/ 50349 h 119485"/>
                <a:gd name="connsiteX44" fmla="*/ 112354 w 138927"/>
                <a:gd name="connsiteY44" fmla="*/ 45221 h 119485"/>
                <a:gd name="connsiteX45" fmla="*/ 112820 w 138927"/>
                <a:gd name="connsiteY45" fmla="*/ 40093 h 119485"/>
                <a:gd name="connsiteX46" fmla="*/ 100699 w 138927"/>
                <a:gd name="connsiteY46" fmla="*/ 71328 h 119485"/>
                <a:gd name="connsiteX47" fmla="*/ 103030 w 138927"/>
                <a:gd name="connsiteY47" fmla="*/ 75058 h 119485"/>
                <a:gd name="connsiteX48" fmla="*/ 109091 w 138927"/>
                <a:gd name="connsiteY48" fmla="*/ 75058 h 119485"/>
                <a:gd name="connsiteX49" fmla="*/ 111888 w 138927"/>
                <a:gd name="connsiteY49" fmla="*/ 73659 h 119485"/>
                <a:gd name="connsiteX50" fmla="*/ 112820 w 138927"/>
                <a:gd name="connsiteY50" fmla="*/ 71328 h 119485"/>
                <a:gd name="connsiteX51" fmla="*/ 128671 w 138927"/>
                <a:gd name="connsiteY51" fmla="*/ 71328 h 119485"/>
                <a:gd name="connsiteX52" fmla="*/ 122610 w 138927"/>
                <a:gd name="connsiteY52" fmla="*/ 82517 h 119485"/>
                <a:gd name="connsiteX53" fmla="*/ 114219 w 138927"/>
                <a:gd name="connsiteY53" fmla="*/ 86713 h 119485"/>
                <a:gd name="connsiteX54" fmla="*/ 106760 w 138927"/>
                <a:gd name="connsiteY54" fmla="*/ 86713 h 119485"/>
                <a:gd name="connsiteX55" fmla="*/ 112820 w 138927"/>
                <a:gd name="connsiteY55" fmla="*/ 100699 h 119485"/>
                <a:gd name="connsiteX56" fmla="*/ 117016 w 138927"/>
                <a:gd name="connsiteY56" fmla="*/ 103962 h 119485"/>
                <a:gd name="connsiteX57" fmla="*/ 123077 w 138927"/>
                <a:gd name="connsiteY57" fmla="*/ 103962 h 119485"/>
                <a:gd name="connsiteX58" fmla="*/ 120746 w 138927"/>
                <a:gd name="connsiteY58" fmla="*/ 118881 h 119485"/>
                <a:gd name="connsiteX59" fmla="*/ 108158 w 138927"/>
                <a:gd name="connsiteY59" fmla="*/ 118881 h 119485"/>
                <a:gd name="connsiteX60" fmla="*/ 99300 w 138927"/>
                <a:gd name="connsiteY60" fmla="*/ 117948 h 119485"/>
                <a:gd name="connsiteX61" fmla="*/ 95571 w 138927"/>
                <a:gd name="connsiteY61" fmla="*/ 111888 h 119485"/>
                <a:gd name="connsiteX62" fmla="*/ 80652 w 138927"/>
                <a:gd name="connsiteY62" fmla="*/ 71328 h 119485"/>
                <a:gd name="connsiteX63" fmla="*/ 100699 w 138927"/>
                <a:gd name="connsiteY63" fmla="*/ 71328 h 1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927" h="119485">
                  <a:moveTo>
                    <a:pt x="19114" y="466"/>
                  </a:moveTo>
                  <a:lnTo>
                    <a:pt x="65734" y="466"/>
                  </a:lnTo>
                  <a:lnTo>
                    <a:pt x="58275" y="46154"/>
                  </a:lnTo>
                  <a:cubicBezTo>
                    <a:pt x="57342" y="50816"/>
                    <a:pt x="55478" y="54079"/>
                    <a:pt x="51748" y="55944"/>
                  </a:cubicBezTo>
                  <a:cubicBezTo>
                    <a:pt x="54545" y="58275"/>
                    <a:pt x="55944" y="61072"/>
                    <a:pt x="55478" y="64335"/>
                  </a:cubicBezTo>
                  <a:lnTo>
                    <a:pt x="49417" y="101631"/>
                  </a:lnTo>
                  <a:cubicBezTo>
                    <a:pt x="48485" y="110489"/>
                    <a:pt x="44289" y="114685"/>
                    <a:pt x="35431" y="113753"/>
                  </a:cubicBezTo>
                  <a:lnTo>
                    <a:pt x="18648" y="113753"/>
                  </a:lnTo>
                  <a:lnTo>
                    <a:pt x="17716" y="118881"/>
                  </a:lnTo>
                  <a:lnTo>
                    <a:pt x="0" y="118881"/>
                  </a:lnTo>
                  <a:lnTo>
                    <a:pt x="19114" y="466"/>
                  </a:lnTo>
                  <a:close/>
                  <a:moveTo>
                    <a:pt x="45221" y="15851"/>
                  </a:moveTo>
                  <a:lnTo>
                    <a:pt x="34499" y="15851"/>
                  </a:lnTo>
                  <a:lnTo>
                    <a:pt x="29370" y="48485"/>
                  </a:lnTo>
                  <a:lnTo>
                    <a:pt x="38228" y="48485"/>
                  </a:lnTo>
                  <a:cubicBezTo>
                    <a:pt x="39627" y="48485"/>
                    <a:pt x="40559" y="47086"/>
                    <a:pt x="41025" y="44755"/>
                  </a:cubicBezTo>
                  <a:lnTo>
                    <a:pt x="45221" y="15851"/>
                  </a:lnTo>
                  <a:close/>
                  <a:moveTo>
                    <a:pt x="37296" y="63869"/>
                  </a:moveTo>
                  <a:lnTo>
                    <a:pt x="27039" y="63869"/>
                  </a:lnTo>
                  <a:lnTo>
                    <a:pt x="21445" y="98834"/>
                  </a:lnTo>
                  <a:lnTo>
                    <a:pt x="29370" y="98834"/>
                  </a:lnTo>
                  <a:cubicBezTo>
                    <a:pt x="30769" y="99300"/>
                    <a:pt x="31701" y="97902"/>
                    <a:pt x="32168" y="94638"/>
                  </a:cubicBezTo>
                  <a:lnTo>
                    <a:pt x="37296" y="63869"/>
                  </a:lnTo>
                  <a:close/>
                  <a:moveTo>
                    <a:pt x="138927" y="0"/>
                  </a:moveTo>
                  <a:lnTo>
                    <a:pt x="130536" y="52214"/>
                  </a:lnTo>
                  <a:cubicBezTo>
                    <a:pt x="130070" y="63403"/>
                    <a:pt x="124009" y="68065"/>
                    <a:pt x="112354" y="67133"/>
                  </a:cubicBezTo>
                  <a:lnTo>
                    <a:pt x="78788" y="67133"/>
                  </a:lnTo>
                  <a:lnTo>
                    <a:pt x="73193" y="101165"/>
                  </a:lnTo>
                  <a:cubicBezTo>
                    <a:pt x="73193" y="103030"/>
                    <a:pt x="73659" y="103962"/>
                    <a:pt x="75058" y="103962"/>
                  </a:cubicBezTo>
                  <a:lnTo>
                    <a:pt x="88578" y="103962"/>
                  </a:lnTo>
                  <a:lnTo>
                    <a:pt x="86247" y="119347"/>
                  </a:lnTo>
                  <a:lnTo>
                    <a:pt x="60606" y="119347"/>
                  </a:lnTo>
                  <a:cubicBezTo>
                    <a:pt x="53147" y="120279"/>
                    <a:pt x="50816" y="116550"/>
                    <a:pt x="52680" y="107226"/>
                  </a:cubicBezTo>
                  <a:lnTo>
                    <a:pt x="69930" y="466"/>
                  </a:lnTo>
                  <a:lnTo>
                    <a:pt x="138927" y="466"/>
                  </a:lnTo>
                  <a:close/>
                  <a:moveTo>
                    <a:pt x="117016" y="15385"/>
                  </a:moveTo>
                  <a:lnTo>
                    <a:pt x="87179" y="15385"/>
                  </a:lnTo>
                  <a:lnTo>
                    <a:pt x="85781" y="24709"/>
                  </a:lnTo>
                  <a:lnTo>
                    <a:pt x="115617" y="24709"/>
                  </a:lnTo>
                  <a:lnTo>
                    <a:pt x="117016" y="15385"/>
                  </a:lnTo>
                  <a:close/>
                  <a:moveTo>
                    <a:pt x="112820" y="40093"/>
                  </a:moveTo>
                  <a:lnTo>
                    <a:pt x="82983" y="40093"/>
                  </a:lnTo>
                  <a:lnTo>
                    <a:pt x="81585" y="50349"/>
                  </a:lnTo>
                  <a:lnTo>
                    <a:pt x="107226" y="50349"/>
                  </a:lnTo>
                  <a:cubicBezTo>
                    <a:pt x="110489" y="51282"/>
                    <a:pt x="111888" y="49417"/>
                    <a:pt x="112354" y="45221"/>
                  </a:cubicBezTo>
                  <a:lnTo>
                    <a:pt x="112820" y="40093"/>
                  </a:lnTo>
                  <a:close/>
                  <a:moveTo>
                    <a:pt x="100699" y="71328"/>
                  </a:moveTo>
                  <a:lnTo>
                    <a:pt x="103030" y="75058"/>
                  </a:lnTo>
                  <a:lnTo>
                    <a:pt x="109091" y="75058"/>
                  </a:lnTo>
                  <a:cubicBezTo>
                    <a:pt x="110489" y="75058"/>
                    <a:pt x="111422" y="74592"/>
                    <a:pt x="111888" y="73659"/>
                  </a:cubicBezTo>
                  <a:lnTo>
                    <a:pt x="112820" y="71328"/>
                  </a:lnTo>
                  <a:lnTo>
                    <a:pt x="128671" y="71328"/>
                  </a:lnTo>
                  <a:lnTo>
                    <a:pt x="122610" y="82517"/>
                  </a:lnTo>
                  <a:cubicBezTo>
                    <a:pt x="121212" y="85781"/>
                    <a:pt x="118415" y="87179"/>
                    <a:pt x="114219" y="86713"/>
                  </a:cubicBezTo>
                  <a:lnTo>
                    <a:pt x="106760" y="86713"/>
                  </a:lnTo>
                  <a:lnTo>
                    <a:pt x="112820" y="100699"/>
                  </a:lnTo>
                  <a:cubicBezTo>
                    <a:pt x="113753" y="103030"/>
                    <a:pt x="115151" y="104429"/>
                    <a:pt x="117016" y="103962"/>
                  </a:cubicBezTo>
                  <a:lnTo>
                    <a:pt x="123077" y="103962"/>
                  </a:lnTo>
                  <a:lnTo>
                    <a:pt x="120746" y="118881"/>
                  </a:lnTo>
                  <a:lnTo>
                    <a:pt x="108158" y="118881"/>
                  </a:lnTo>
                  <a:cubicBezTo>
                    <a:pt x="103496" y="118881"/>
                    <a:pt x="100233" y="118415"/>
                    <a:pt x="99300" y="117948"/>
                  </a:cubicBezTo>
                  <a:cubicBezTo>
                    <a:pt x="97436" y="117016"/>
                    <a:pt x="96503" y="115151"/>
                    <a:pt x="95571" y="111888"/>
                  </a:cubicBezTo>
                  <a:lnTo>
                    <a:pt x="80652" y="71328"/>
                  </a:lnTo>
                  <a:lnTo>
                    <a:pt x="100699" y="71328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733522" y="2590866"/>
              <a:ext cx="132400" cy="115704"/>
            </a:xfrm>
            <a:custGeom>
              <a:avLst/>
              <a:gdLst>
                <a:gd name="connsiteX0" fmla="*/ 11655 w 132400"/>
                <a:gd name="connsiteY0" fmla="*/ 44842 h 115704"/>
                <a:gd name="connsiteX1" fmla="*/ 20047 w 132400"/>
                <a:gd name="connsiteY1" fmla="*/ 39714 h 115704"/>
                <a:gd name="connsiteX2" fmla="*/ 30303 w 132400"/>
                <a:gd name="connsiteY2" fmla="*/ 25728 h 115704"/>
                <a:gd name="connsiteX3" fmla="*/ 55011 w 132400"/>
                <a:gd name="connsiteY3" fmla="*/ 25728 h 115704"/>
                <a:gd name="connsiteX4" fmla="*/ 34499 w 132400"/>
                <a:gd name="connsiteY4" fmla="*/ 55099 h 115704"/>
                <a:gd name="connsiteX5" fmla="*/ 15385 w 132400"/>
                <a:gd name="connsiteY5" fmla="*/ 63957 h 115704"/>
                <a:gd name="connsiteX6" fmla="*/ 2331 w 132400"/>
                <a:gd name="connsiteY6" fmla="*/ 63957 h 115704"/>
                <a:gd name="connsiteX7" fmla="*/ 5594 w 132400"/>
                <a:gd name="connsiteY7" fmla="*/ 44842 h 115704"/>
                <a:gd name="connsiteX8" fmla="*/ 11655 w 132400"/>
                <a:gd name="connsiteY8" fmla="*/ 44842 h 115704"/>
                <a:gd name="connsiteX9" fmla="*/ 59673 w 132400"/>
                <a:gd name="connsiteY9" fmla="*/ 37850 h 115704"/>
                <a:gd name="connsiteX10" fmla="*/ 85314 w 132400"/>
                <a:gd name="connsiteY10" fmla="*/ 37850 h 115704"/>
                <a:gd name="connsiteX11" fmla="*/ 40559 w 132400"/>
                <a:gd name="connsiteY11" fmla="*/ 96591 h 115704"/>
                <a:gd name="connsiteX12" fmla="*/ 87645 w 132400"/>
                <a:gd name="connsiteY12" fmla="*/ 96591 h 115704"/>
                <a:gd name="connsiteX13" fmla="*/ 84848 w 132400"/>
                <a:gd name="connsiteY13" fmla="*/ 115239 h 115704"/>
                <a:gd name="connsiteX14" fmla="*/ 0 w 132400"/>
                <a:gd name="connsiteY14" fmla="*/ 115239 h 115704"/>
                <a:gd name="connsiteX15" fmla="*/ 2797 w 132400"/>
                <a:gd name="connsiteY15" fmla="*/ 96591 h 115704"/>
                <a:gd name="connsiteX16" fmla="*/ 13986 w 132400"/>
                <a:gd name="connsiteY16" fmla="*/ 96591 h 115704"/>
                <a:gd name="connsiteX17" fmla="*/ 59673 w 132400"/>
                <a:gd name="connsiteY17" fmla="*/ 37850 h 115704"/>
                <a:gd name="connsiteX18" fmla="*/ 29370 w 132400"/>
                <a:gd name="connsiteY18" fmla="*/ 87 h 115704"/>
                <a:gd name="connsiteX19" fmla="*/ 105361 w 132400"/>
                <a:gd name="connsiteY19" fmla="*/ 87 h 115704"/>
                <a:gd name="connsiteX20" fmla="*/ 110489 w 132400"/>
                <a:gd name="connsiteY20" fmla="*/ 4283 h 115704"/>
                <a:gd name="connsiteX21" fmla="*/ 120279 w 132400"/>
                <a:gd name="connsiteY21" fmla="*/ 23397 h 115704"/>
                <a:gd name="connsiteX22" fmla="*/ 128671 w 132400"/>
                <a:gd name="connsiteY22" fmla="*/ 29924 h 115704"/>
                <a:gd name="connsiteX23" fmla="*/ 132401 w 132400"/>
                <a:gd name="connsiteY23" fmla="*/ 29924 h 115704"/>
                <a:gd name="connsiteX24" fmla="*/ 129603 w 132400"/>
                <a:gd name="connsiteY24" fmla="*/ 48572 h 115704"/>
                <a:gd name="connsiteX25" fmla="*/ 115617 w 132400"/>
                <a:gd name="connsiteY25" fmla="*/ 48572 h 115704"/>
                <a:gd name="connsiteX26" fmla="*/ 103030 w 132400"/>
                <a:gd name="connsiteY26" fmla="*/ 40181 h 115704"/>
                <a:gd name="connsiteX27" fmla="*/ 93240 w 132400"/>
                <a:gd name="connsiteY27" fmla="*/ 22465 h 115704"/>
                <a:gd name="connsiteX28" fmla="*/ 88112 w 132400"/>
                <a:gd name="connsiteY28" fmla="*/ 18735 h 115704"/>
                <a:gd name="connsiteX29" fmla="*/ 27039 w 132400"/>
                <a:gd name="connsiteY29" fmla="*/ 18735 h 115704"/>
                <a:gd name="connsiteX30" fmla="*/ 29370 w 132400"/>
                <a:gd name="connsiteY30" fmla="*/ 87 h 115704"/>
                <a:gd name="connsiteX31" fmla="*/ 75524 w 132400"/>
                <a:gd name="connsiteY31" fmla="*/ 69085 h 115704"/>
                <a:gd name="connsiteX32" fmla="*/ 100233 w 132400"/>
                <a:gd name="connsiteY32" fmla="*/ 69085 h 115704"/>
                <a:gd name="connsiteX33" fmla="*/ 116084 w 132400"/>
                <a:gd name="connsiteY33" fmla="*/ 98455 h 115704"/>
                <a:gd name="connsiteX34" fmla="*/ 118881 w 132400"/>
                <a:gd name="connsiteY34" fmla="*/ 99854 h 115704"/>
                <a:gd name="connsiteX35" fmla="*/ 121212 w 132400"/>
                <a:gd name="connsiteY35" fmla="*/ 99854 h 115704"/>
                <a:gd name="connsiteX36" fmla="*/ 118881 w 132400"/>
                <a:gd name="connsiteY36" fmla="*/ 115705 h 115704"/>
                <a:gd name="connsiteX37" fmla="*/ 108158 w 132400"/>
                <a:gd name="connsiteY37" fmla="*/ 115705 h 115704"/>
                <a:gd name="connsiteX38" fmla="*/ 96969 w 132400"/>
                <a:gd name="connsiteY38" fmla="*/ 109178 h 115704"/>
                <a:gd name="connsiteX39" fmla="*/ 75524 w 132400"/>
                <a:gd name="connsiteY39" fmla="*/ 69085 h 11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2400" h="115704">
                  <a:moveTo>
                    <a:pt x="11655" y="44842"/>
                  </a:moveTo>
                  <a:cubicBezTo>
                    <a:pt x="14918" y="45775"/>
                    <a:pt x="17716" y="43910"/>
                    <a:pt x="20047" y="39714"/>
                  </a:cubicBezTo>
                  <a:lnTo>
                    <a:pt x="30303" y="25728"/>
                  </a:lnTo>
                  <a:lnTo>
                    <a:pt x="55011" y="25728"/>
                  </a:lnTo>
                  <a:lnTo>
                    <a:pt x="34499" y="55099"/>
                  </a:lnTo>
                  <a:cubicBezTo>
                    <a:pt x="29837" y="61159"/>
                    <a:pt x="23310" y="63957"/>
                    <a:pt x="15385" y="63957"/>
                  </a:cubicBezTo>
                  <a:lnTo>
                    <a:pt x="2331" y="63957"/>
                  </a:lnTo>
                  <a:lnTo>
                    <a:pt x="5594" y="44842"/>
                  </a:lnTo>
                  <a:lnTo>
                    <a:pt x="11655" y="44842"/>
                  </a:lnTo>
                  <a:close/>
                  <a:moveTo>
                    <a:pt x="59673" y="37850"/>
                  </a:moveTo>
                  <a:lnTo>
                    <a:pt x="85314" y="37850"/>
                  </a:lnTo>
                  <a:lnTo>
                    <a:pt x="40559" y="96591"/>
                  </a:lnTo>
                  <a:lnTo>
                    <a:pt x="87645" y="96591"/>
                  </a:lnTo>
                  <a:lnTo>
                    <a:pt x="84848" y="115239"/>
                  </a:lnTo>
                  <a:lnTo>
                    <a:pt x="0" y="115239"/>
                  </a:lnTo>
                  <a:lnTo>
                    <a:pt x="2797" y="96591"/>
                  </a:lnTo>
                  <a:lnTo>
                    <a:pt x="13986" y="96591"/>
                  </a:lnTo>
                  <a:lnTo>
                    <a:pt x="59673" y="37850"/>
                  </a:lnTo>
                  <a:close/>
                  <a:moveTo>
                    <a:pt x="29370" y="87"/>
                  </a:moveTo>
                  <a:lnTo>
                    <a:pt x="105361" y="87"/>
                  </a:lnTo>
                  <a:cubicBezTo>
                    <a:pt x="107226" y="-379"/>
                    <a:pt x="109091" y="1020"/>
                    <a:pt x="110489" y="4283"/>
                  </a:cubicBezTo>
                  <a:lnTo>
                    <a:pt x="120279" y="23397"/>
                  </a:lnTo>
                  <a:cubicBezTo>
                    <a:pt x="123077" y="27593"/>
                    <a:pt x="125874" y="29924"/>
                    <a:pt x="128671" y="29924"/>
                  </a:cubicBezTo>
                  <a:lnTo>
                    <a:pt x="132401" y="29924"/>
                  </a:lnTo>
                  <a:lnTo>
                    <a:pt x="129603" y="48572"/>
                  </a:lnTo>
                  <a:lnTo>
                    <a:pt x="115617" y="48572"/>
                  </a:lnTo>
                  <a:cubicBezTo>
                    <a:pt x="110489" y="48572"/>
                    <a:pt x="106293" y="45775"/>
                    <a:pt x="103030" y="40181"/>
                  </a:cubicBezTo>
                  <a:lnTo>
                    <a:pt x="93240" y="22465"/>
                  </a:lnTo>
                  <a:cubicBezTo>
                    <a:pt x="91841" y="20134"/>
                    <a:pt x="89976" y="18735"/>
                    <a:pt x="88112" y="18735"/>
                  </a:cubicBezTo>
                  <a:lnTo>
                    <a:pt x="27039" y="18735"/>
                  </a:lnTo>
                  <a:lnTo>
                    <a:pt x="29370" y="87"/>
                  </a:lnTo>
                  <a:close/>
                  <a:moveTo>
                    <a:pt x="75524" y="69085"/>
                  </a:moveTo>
                  <a:lnTo>
                    <a:pt x="100233" y="69085"/>
                  </a:lnTo>
                  <a:lnTo>
                    <a:pt x="116084" y="98455"/>
                  </a:lnTo>
                  <a:cubicBezTo>
                    <a:pt x="116550" y="99388"/>
                    <a:pt x="117482" y="99854"/>
                    <a:pt x="118881" y="99854"/>
                  </a:cubicBezTo>
                  <a:lnTo>
                    <a:pt x="121212" y="99854"/>
                  </a:lnTo>
                  <a:lnTo>
                    <a:pt x="118881" y="115705"/>
                  </a:lnTo>
                  <a:lnTo>
                    <a:pt x="108158" y="115705"/>
                  </a:lnTo>
                  <a:cubicBezTo>
                    <a:pt x="103030" y="115239"/>
                    <a:pt x="99300" y="113374"/>
                    <a:pt x="96969" y="109178"/>
                  </a:cubicBezTo>
                  <a:lnTo>
                    <a:pt x="75524" y="69085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870585" y="2591419"/>
              <a:ext cx="137994" cy="119813"/>
            </a:xfrm>
            <a:custGeom>
              <a:avLst/>
              <a:gdLst>
                <a:gd name="connsiteX0" fmla="*/ 14918 w 137994"/>
                <a:gd name="connsiteY0" fmla="*/ 16317 h 119813"/>
                <a:gd name="connsiteX1" fmla="*/ 17716 w 137994"/>
                <a:gd name="connsiteY1" fmla="*/ 0 h 119813"/>
                <a:gd name="connsiteX2" fmla="*/ 137995 w 137994"/>
                <a:gd name="connsiteY2" fmla="*/ 0 h 119813"/>
                <a:gd name="connsiteX3" fmla="*/ 121678 w 137994"/>
                <a:gd name="connsiteY3" fmla="*/ 102098 h 119813"/>
                <a:gd name="connsiteX4" fmla="*/ 116550 w 137994"/>
                <a:gd name="connsiteY4" fmla="*/ 116084 h 119813"/>
                <a:gd name="connsiteX5" fmla="*/ 103496 w 137994"/>
                <a:gd name="connsiteY5" fmla="*/ 119813 h 119813"/>
                <a:gd name="connsiteX6" fmla="*/ 90442 w 137994"/>
                <a:gd name="connsiteY6" fmla="*/ 119813 h 119813"/>
                <a:gd name="connsiteX7" fmla="*/ 92773 w 137994"/>
                <a:gd name="connsiteY7" fmla="*/ 104429 h 119813"/>
                <a:gd name="connsiteX8" fmla="*/ 97435 w 137994"/>
                <a:gd name="connsiteY8" fmla="*/ 104429 h 119813"/>
                <a:gd name="connsiteX9" fmla="*/ 100699 w 137994"/>
                <a:gd name="connsiteY9" fmla="*/ 101165 h 119813"/>
                <a:gd name="connsiteX10" fmla="*/ 114219 w 137994"/>
                <a:gd name="connsiteY10" fmla="*/ 16783 h 119813"/>
                <a:gd name="connsiteX11" fmla="*/ 14918 w 137994"/>
                <a:gd name="connsiteY11" fmla="*/ 16783 h 119813"/>
                <a:gd name="connsiteX12" fmla="*/ 13520 w 137994"/>
                <a:gd name="connsiteY12" fmla="*/ 26107 h 119813"/>
                <a:gd name="connsiteX13" fmla="*/ 104895 w 137994"/>
                <a:gd name="connsiteY13" fmla="*/ 26107 h 119813"/>
                <a:gd name="connsiteX14" fmla="*/ 102097 w 137994"/>
                <a:gd name="connsiteY14" fmla="*/ 41958 h 119813"/>
                <a:gd name="connsiteX15" fmla="*/ 10723 w 137994"/>
                <a:gd name="connsiteY15" fmla="*/ 41958 h 119813"/>
                <a:gd name="connsiteX16" fmla="*/ 13520 w 137994"/>
                <a:gd name="connsiteY16" fmla="*/ 26107 h 119813"/>
                <a:gd name="connsiteX17" fmla="*/ 0 w 137994"/>
                <a:gd name="connsiteY17" fmla="*/ 113753 h 119813"/>
                <a:gd name="connsiteX18" fmla="*/ 10256 w 137994"/>
                <a:gd name="connsiteY18" fmla="*/ 49883 h 119813"/>
                <a:gd name="connsiteX19" fmla="*/ 100699 w 137994"/>
                <a:gd name="connsiteY19" fmla="*/ 49883 h 119813"/>
                <a:gd name="connsiteX20" fmla="*/ 92307 w 137994"/>
                <a:gd name="connsiteY20" fmla="*/ 102098 h 119813"/>
                <a:gd name="connsiteX21" fmla="*/ 78321 w 137994"/>
                <a:gd name="connsiteY21" fmla="*/ 113753 h 119813"/>
                <a:gd name="connsiteX22" fmla="*/ 0 w 137994"/>
                <a:gd name="connsiteY22" fmla="*/ 113753 h 119813"/>
                <a:gd name="connsiteX23" fmla="*/ 28438 w 137994"/>
                <a:gd name="connsiteY23" fmla="*/ 67133 h 119813"/>
                <a:gd name="connsiteX24" fmla="*/ 23310 w 137994"/>
                <a:gd name="connsiteY24" fmla="*/ 98368 h 119813"/>
                <a:gd name="connsiteX25" fmla="*/ 69930 w 137994"/>
                <a:gd name="connsiteY25" fmla="*/ 98368 h 119813"/>
                <a:gd name="connsiteX26" fmla="*/ 73659 w 137994"/>
                <a:gd name="connsiteY26" fmla="*/ 95105 h 119813"/>
                <a:gd name="connsiteX27" fmla="*/ 78321 w 137994"/>
                <a:gd name="connsiteY27" fmla="*/ 67133 h 119813"/>
                <a:gd name="connsiteX28" fmla="*/ 28438 w 137994"/>
                <a:gd name="connsiteY28" fmla="*/ 67133 h 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994" h="119813">
                  <a:moveTo>
                    <a:pt x="14918" y="16317"/>
                  </a:moveTo>
                  <a:lnTo>
                    <a:pt x="17716" y="0"/>
                  </a:lnTo>
                  <a:lnTo>
                    <a:pt x="137995" y="0"/>
                  </a:lnTo>
                  <a:lnTo>
                    <a:pt x="121678" y="102098"/>
                  </a:lnTo>
                  <a:cubicBezTo>
                    <a:pt x="120745" y="109091"/>
                    <a:pt x="118881" y="113753"/>
                    <a:pt x="116550" y="116084"/>
                  </a:cubicBezTo>
                  <a:cubicBezTo>
                    <a:pt x="114219" y="118415"/>
                    <a:pt x="110023" y="119813"/>
                    <a:pt x="103496" y="119813"/>
                  </a:cubicBezTo>
                  <a:lnTo>
                    <a:pt x="90442" y="119813"/>
                  </a:lnTo>
                  <a:lnTo>
                    <a:pt x="92773" y="104429"/>
                  </a:lnTo>
                  <a:lnTo>
                    <a:pt x="97435" y="104429"/>
                  </a:lnTo>
                  <a:cubicBezTo>
                    <a:pt x="99766" y="104895"/>
                    <a:pt x="100699" y="103962"/>
                    <a:pt x="100699" y="101165"/>
                  </a:cubicBezTo>
                  <a:lnTo>
                    <a:pt x="114219" y="16783"/>
                  </a:lnTo>
                  <a:lnTo>
                    <a:pt x="14918" y="16783"/>
                  </a:lnTo>
                  <a:close/>
                  <a:moveTo>
                    <a:pt x="13520" y="26107"/>
                  </a:moveTo>
                  <a:lnTo>
                    <a:pt x="104895" y="26107"/>
                  </a:lnTo>
                  <a:lnTo>
                    <a:pt x="102097" y="41958"/>
                  </a:lnTo>
                  <a:lnTo>
                    <a:pt x="10723" y="41958"/>
                  </a:lnTo>
                  <a:lnTo>
                    <a:pt x="13520" y="26107"/>
                  </a:lnTo>
                  <a:close/>
                  <a:moveTo>
                    <a:pt x="0" y="113753"/>
                  </a:moveTo>
                  <a:lnTo>
                    <a:pt x="10256" y="49883"/>
                  </a:lnTo>
                  <a:lnTo>
                    <a:pt x="100699" y="49883"/>
                  </a:lnTo>
                  <a:lnTo>
                    <a:pt x="92307" y="102098"/>
                  </a:lnTo>
                  <a:cubicBezTo>
                    <a:pt x="91841" y="110489"/>
                    <a:pt x="87179" y="114685"/>
                    <a:pt x="78321" y="113753"/>
                  </a:cubicBezTo>
                  <a:lnTo>
                    <a:pt x="0" y="113753"/>
                  </a:lnTo>
                  <a:close/>
                  <a:moveTo>
                    <a:pt x="28438" y="67133"/>
                  </a:moveTo>
                  <a:lnTo>
                    <a:pt x="23310" y="98368"/>
                  </a:lnTo>
                  <a:lnTo>
                    <a:pt x="69930" y="98368"/>
                  </a:lnTo>
                  <a:cubicBezTo>
                    <a:pt x="72261" y="98834"/>
                    <a:pt x="73659" y="97902"/>
                    <a:pt x="73659" y="95105"/>
                  </a:cubicBezTo>
                  <a:lnTo>
                    <a:pt x="78321" y="67133"/>
                  </a:lnTo>
                  <a:lnTo>
                    <a:pt x="28438" y="67133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0811377" y="2766710"/>
              <a:ext cx="98834" cy="81118"/>
            </a:xfrm>
            <a:custGeom>
              <a:avLst/>
              <a:gdLst>
                <a:gd name="connsiteX0" fmla="*/ 98834 w 98834"/>
                <a:gd name="connsiteY0" fmla="*/ 0 h 81118"/>
                <a:gd name="connsiteX1" fmla="*/ 98834 w 98834"/>
                <a:gd name="connsiteY1" fmla="*/ 80652 h 81118"/>
                <a:gd name="connsiteX2" fmla="*/ 76923 w 98834"/>
                <a:gd name="connsiteY2" fmla="*/ 80652 h 81118"/>
                <a:gd name="connsiteX3" fmla="*/ 76923 w 98834"/>
                <a:gd name="connsiteY3" fmla="*/ 31235 h 81118"/>
                <a:gd name="connsiteX4" fmla="*/ 56410 w 98834"/>
                <a:gd name="connsiteY4" fmla="*/ 62937 h 81118"/>
                <a:gd name="connsiteX5" fmla="*/ 56410 w 98834"/>
                <a:gd name="connsiteY5" fmla="*/ 62937 h 81118"/>
                <a:gd name="connsiteX6" fmla="*/ 49417 w 98834"/>
                <a:gd name="connsiteY6" fmla="*/ 66666 h 81118"/>
                <a:gd name="connsiteX7" fmla="*/ 42424 w 98834"/>
                <a:gd name="connsiteY7" fmla="*/ 62937 h 81118"/>
                <a:gd name="connsiteX8" fmla="*/ 42424 w 98834"/>
                <a:gd name="connsiteY8" fmla="*/ 62937 h 81118"/>
                <a:gd name="connsiteX9" fmla="*/ 21911 w 98834"/>
                <a:gd name="connsiteY9" fmla="*/ 31235 h 81118"/>
                <a:gd name="connsiteX10" fmla="*/ 21911 w 98834"/>
                <a:gd name="connsiteY10" fmla="*/ 81119 h 81118"/>
                <a:gd name="connsiteX11" fmla="*/ 0 w 98834"/>
                <a:gd name="connsiteY11" fmla="*/ 81119 h 81118"/>
                <a:gd name="connsiteX12" fmla="*/ 0 w 98834"/>
                <a:gd name="connsiteY12" fmla="*/ 466 h 81118"/>
                <a:gd name="connsiteX13" fmla="*/ 21911 w 98834"/>
                <a:gd name="connsiteY13" fmla="*/ 466 h 81118"/>
                <a:gd name="connsiteX14" fmla="*/ 21911 w 98834"/>
                <a:gd name="connsiteY14" fmla="*/ 466 h 81118"/>
                <a:gd name="connsiteX15" fmla="*/ 49417 w 98834"/>
                <a:gd name="connsiteY15" fmla="*/ 42890 h 81118"/>
                <a:gd name="connsiteX16" fmla="*/ 76923 w 98834"/>
                <a:gd name="connsiteY16" fmla="*/ 466 h 81118"/>
                <a:gd name="connsiteX17" fmla="*/ 76923 w 98834"/>
                <a:gd name="connsiteY17" fmla="*/ 466 h 81118"/>
                <a:gd name="connsiteX18" fmla="*/ 98834 w 98834"/>
                <a:gd name="connsiteY18" fmla="*/ 466 h 8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34" h="81118">
                  <a:moveTo>
                    <a:pt x="98834" y="0"/>
                  </a:moveTo>
                  <a:lnTo>
                    <a:pt x="98834" y="80652"/>
                  </a:lnTo>
                  <a:lnTo>
                    <a:pt x="76923" y="80652"/>
                  </a:lnTo>
                  <a:lnTo>
                    <a:pt x="76923" y="31235"/>
                  </a:lnTo>
                  <a:lnTo>
                    <a:pt x="56410" y="62937"/>
                  </a:lnTo>
                  <a:lnTo>
                    <a:pt x="56410" y="62937"/>
                  </a:lnTo>
                  <a:cubicBezTo>
                    <a:pt x="55011" y="65268"/>
                    <a:pt x="52214" y="66666"/>
                    <a:pt x="49417" y="66666"/>
                  </a:cubicBezTo>
                  <a:cubicBezTo>
                    <a:pt x="46620" y="66666"/>
                    <a:pt x="43823" y="65268"/>
                    <a:pt x="42424" y="62937"/>
                  </a:cubicBezTo>
                  <a:lnTo>
                    <a:pt x="42424" y="62937"/>
                  </a:lnTo>
                  <a:lnTo>
                    <a:pt x="21911" y="31235"/>
                  </a:lnTo>
                  <a:lnTo>
                    <a:pt x="21911" y="81119"/>
                  </a:lnTo>
                  <a:lnTo>
                    <a:pt x="0" y="81119"/>
                  </a:lnTo>
                  <a:lnTo>
                    <a:pt x="0" y="466"/>
                  </a:lnTo>
                  <a:lnTo>
                    <a:pt x="21911" y="466"/>
                  </a:lnTo>
                  <a:lnTo>
                    <a:pt x="21911" y="466"/>
                  </a:lnTo>
                  <a:lnTo>
                    <a:pt x="49417" y="42890"/>
                  </a:lnTo>
                  <a:lnTo>
                    <a:pt x="76923" y="466"/>
                  </a:lnTo>
                  <a:lnTo>
                    <a:pt x="76923" y="466"/>
                  </a:lnTo>
                  <a:lnTo>
                    <a:pt x="98834" y="466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0920002" y="2764845"/>
              <a:ext cx="88577" cy="83915"/>
            </a:xfrm>
            <a:custGeom>
              <a:avLst/>
              <a:gdLst>
                <a:gd name="connsiteX0" fmla="*/ 44755 w 88577"/>
                <a:gd name="connsiteY0" fmla="*/ 33566 h 83915"/>
                <a:gd name="connsiteX1" fmla="*/ 44755 w 88577"/>
                <a:gd name="connsiteY1" fmla="*/ 48019 h 83915"/>
                <a:gd name="connsiteX2" fmla="*/ 66200 w 88577"/>
                <a:gd name="connsiteY2" fmla="*/ 48019 h 83915"/>
                <a:gd name="connsiteX3" fmla="*/ 66200 w 88577"/>
                <a:gd name="connsiteY3" fmla="*/ 66666 h 83915"/>
                <a:gd name="connsiteX4" fmla="*/ 52214 w 88577"/>
                <a:gd name="connsiteY4" fmla="*/ 68531 h 83915"/>
                <a:gd name="connsiteX5" fmla="*/ 22844 w 88577"/>
                <a:gd name="connsiteY5" fmla="*/ 41958 h 83915"/>
                <a:gd name="connsiteX6" fmla="*/ 53147 w 88577"/>
                <a:gd name="connsiteY6" fmla="*/ 15385 h 83915"/>
                <a:gd name="connsiteX7" fmla="*/ 76923 w 88577"/>
                <a:gd name="connsiteY7" fmla="*/ 18648 h 83915"/>
                <a:gd name="connsiteX8" fmla="*/ 85781 w 88577"/>
                <a:gd name="connsiteY8" fmla="*/ 5128 h 83915"/>
                <a:gd name="connsiteX9" fmla="*/ 52680 w 88577"/>
                <a:gd name="connsiteY9" fmla="*/ 0 h 83915"/>
                <a:gd name="connsiteX10" fmla="*/ 0 w 88577"/>
                <a:gd name="connsiteY10" fmla="*/ 42890 h 83915"/>
                <a:gd name="connsiteX11" fmla="*/ 13520 w 88577"/>
                <a:gd name="connsiteY11" fmla="*/ 72727 h 83915"/>
                <a:gd name="connsiteX12" fmla="*/ 52214 w 88577"/>
                <a:gd name="connsiteY12" fmla="*/ 83916 h 83915"/>
                <a:gd name="connsiteX13" fmla="*/ 88578 w 88577"/>
                <a:gd name="connsiteY13" fmla="*/ 77389 h 83915"/>
                <a:gd name="connsiteX14" fmla="*/ 88578 w 88577"/>
                <a:gd name="connsiteY14" fmla="*/ 34033 h 83915"/>
                <a:gd name="connsiteX15" fmla="*/ 44755 w 88577"/>
                <a:gd name="connsiteY15" fmla="*/ 34033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577" h="83915">
                  <a:moveTo>
                    <a:pt x="44755" y="33566"/>
                  </a:moveTo>
                  <a:lnTo>
                    <a:pt x="44755" y="48019"/>
                  </a:lnTo>
                  <a:lnTo>
                    <a:pt x="66200" y="48019"/>
                  </a:lnTo>
                  <a:lnTo>
                    <a:pt x="66200" y="66666"/>
                  </a:lnTo>
                  <a:cubicBezTo>
                    <a:pt x="62937" y="67599"/>
                    <a:pt x="57342" y="68531"/>
                    <a:pt x="52214" y="68531"/>
                  </a:cubicBezTo>
                  <a:cubicBezTo>
                    <a:pt x="35897" y="68531"/>
                    <a:pt x="22844" y="59207"/>
                    <a:pt x="22844" y="41958"/>
                  </a:cubicBezTo>
                  <a:cubicBezTo>
                    <a:pt x="22844" y="24242"/>
                    <a:pt x="36830" y="15385"/>
                    <a:pt x="53147" y="15385"/>
                  </a:cubicBezTo>
                  <a:cubicBezTo>
                    <a:pt x="64335" y="15385"/>
                    <a:pt x="70862" y="16783"/>
                    <a:pt x="76923" y="18648"/>
                  </a:cubicBezTo>
                  <a:lnTo>
                    <a:pt x="85781" y="5128"/>
                  </a:lnTo>
                  <a:cubicBezTo>
                    <a:pt x="77855" y="2331"/>
                    <a:pt x="64802" y="0"/>
                    <a:pt x="52680" y="0"/>
                  </a:cubicBezTo>
                  <a:cubicBezTo>
                    <a:pt x="21911" y="0"/>
                    <a:pt x="0" y="15851"/>
                    <a:pt x="0" y="42890"/>
                  </a:cubicBezTo>
                  <a:cubicBezTo>
                    <a:pt x="0" y="55011"/>
                    <a:pt x="4662" y="65734"/>
                    <a:pt x="13520" y="72727"/>
                  </a:cubicBezTo>
                  <a:cubicBezTo>
                    <a:pt x="22378" y="80186"/>
                    <a:pt x="34499" y="83916"/>
                    <a:pt x="52214" y="83916"/>
                  </a:cubicBezTo>
                  <a:cubicBezTo>
                    <a:pt x="68997" y="83916"/>
                    <a:pt x="80652" y="80186"/>
                    <a:pt x="88578" y="77389"/>
                  </a:cubicBezTo>
                  <a:lnTo>
                    <a:pt x="88578" y="34033"/>
                  </a:lnTo>
                  <a:lnTo>
                    <a:pt x="44755" y="34033"/>
                  </a:lnTo>
                  <a:close/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715340" y="2765312"/>
              <a:ext cx="86288" cy="83915"/>
            </a:xfrm>
            <a:custGeom>
              <a:avLst/>
              <a:gdLst>
                <a:gd name="connsiteX0" fmla="*/ 52680 w 86288"/>
                <a:gd name="connsiteY0" fmla="*/ 32168 h 83915"/>
                <a:gd name="connsiteX1" fmla="*/ 27039 w 86288"/>
                <a:gd name="connsiteY1" fmla="*/ 22378 h 83915"/>
                <a:gd name="connsiteX2" fmla="*/ 48485 w 86288"/>
                <a:gd name="connsiteY2" fmla="*/ 15385 h 83915"/>
                <a:gd name="connsiteX3" fmla="*/ 75990 w 86288"/>
                <a:gd name="connsiteY3" fmla="*/ 19114 h 83915"/>
                <a:gd name="connsiteX4" fmla="*/ 85314 w 86288"/>
                <a:gd name="connsiteY4" fmla="*/ 5128 h 83915"/>
                <a:gd name="connsiteX5" fmla="*/ 47552 w 86288"/>
                <a:gd name="connsiteY5" fmla="*/ 0 h 83915"/>
                <a:gd name="connsiteX6" fmla="*/ 2331 w 86288"/>
                <a:gd name="connsiteY6" fmla="*/ 23776 h 83915"/>
                <a:gd name="connsiteX7" fmla="*/ 36830 w 86288"/>
                <a:gd name="connsiteY7" fmla="*/ 48019 h 83915"/>
                <a:gd name="connsiteX8" fmla="*/ 62004 w 86288"/>
                <a:gd name="connsiteY8" fmla="*/ 59207 h 83915"/>
                <a:gd name="connsiteX9" fmla="*/ 39161 w 86288"/>
                <a:gd name="connsiteY9" fmla="*/ 68065 h 83915"/>
                <a:gd name="connsiteX10" fmla="*/ 9324 w 86288"/>
                <a:gd name="connsiteY10" fmla="*/ 62471 h 83915"/>
                <a:gd name="connsiteX11" fmla="*/ 0 w 86288"/>
                <a:gd name="connsiteY11" fmla="*/ 76457 h 83915"/>
                <a:gd name="connsiteX12" fmla="*/ 40093 w 86288"/>
                <a:gd name="connsiteY12" fmla="*/ 83916 h 83915"/>
                <a:gd name="connsiteX13" fmla="*/ 86247 w 86288"/>
                <a:gd name="connsiteY13" fmla="*/ 57342 h 83915"/>
                <a:gd name="connsiteX14" fmla="*/ 52680 w 86288"/>
                <a:gd name="connsiteY14" fmla="*/ 32168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288" h="83915">
                  <a:moveTo>
                    <a:pt x="52680" y="32168"/>
                  </a:moveTo>
                  <a:cubicBezTo>
                    <a:pt x="35897" y="29371"/>
                    <a:pt x="27039" y="28438"/>
                    <a:pt x="27039" y="22378"/>
                  </a:cubicBezTo>
                  <a:cubicBezTo>
                    <a:pt x="27039" y="16317"/>
                    <a:pt x="36363" y="15385"/>
                    <a:pt x="48485" y="15385"/>
                  </a:cubicBezTo>
                  <a:cubicBezTo>
                    <a:pt x="57342" y="15385"/>
                    <a:pt x="69930" y="17249"/>
                    <a:pt x="75990" y="19114"/>
                  </a:cubicBezTo>
                  <a:lnTo>
                    <a:pt x="85314" y="5128"/>
                  </a:lnTo>
                  <a:cubicBezTo>
                    <a:pt x="75524" y="1865"/>
                    <a:pt x="60606" y="0"/>
                    <a:pt x="47552" y="0"/>
                  </a:cubicBezTo>
                  <a:cubicBezTo>
                    <a:pt x="18182" y="0"/>
                    <a:pt x="2331" y="8858"/>
                    <a:pt x="2331" y="23776"/>
                  </a:cubicBezTo>
                  <a:cubicBezTo>
                    <a:pt x="2331" y="38695"/>
                    <a:pt x="14452" y="44755"/>
                    <a:pt x="36830" y="48019"/>
                  </a:cubicBezTo>
                  <a:cubicBezTo>
                    <a:pt x="51748" y="50349"/>
                    <a:pt x="62471" y="51282"/>
                    <a:pt x="62004" y="59207"/>
                  </a:cubicBezTo>
                  <a:cubicBezTo>
                    <a:pt x="62004" y="66200"/>
                    <a:pt x="52214" y="68065"/>
                    <a:pt x="39161" y="68065"/>
                  </a:cubicBezTo>
                  <a:cubicBezTo>
                    <a:pt x="27972" y="67599"/>
                    <a:pt x="16783" y="64802"/>
                    <a:pt x="9324" y="62471"/>
                  </a:cubicBezTo>
                  <a:lnTo>
                    <a:pt x="0" y="76457"/>
                  </a:lnTo>
                  <a:cubicBezTo>
                    <a:pt x="7459" y="79720"/>
                    <a:pt x="25175" y="83916"/>
                    <a:pt x="40093" y="83916"/>
                  </a:cubicBezTo>
                  <a:cubicBezTo>
                    <a:pt x="76457" y="83916"/>
                    <a:pt x="86247" y="70396"/>
                    <a:pt x="86247" y="57342"/>
                  </a:cubicBezTo>
                  <a:cubicBezTo>
                    <a:pt x="87179" y="40559"/>
                    <a:pt x="72261" y="35431"/>
                    <a:pt x="52680" y="32168"/>
                  </a:cubicBezTo>
                </a:path>
              </a:pathLst>
            </a:custGeom>
            <a:grpFill/>
            <a:ln w="4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7" name="任意多边形: 形状 56"/>
          <p:cNvSpPr/>
          <p:nvPr/>
        </p:nvSpPr>
        <p:spPr>
          <a:xfrm>
            <a:off x="995736" y="2930948"/>
            <a:ext cx="4931588" cy="645294"/>
          </a:xfrm>
          <a:custGeom>
            <a:avLst/>
            <a:gdLst/>
            <a:ahLst/>
            <a:cxnLst/>
            <a:rect l="l" t="t" r="r" b="b"/>
            <a:pathLst>
              <a:path w="4931588" h="645294">
                <a:moveTo>
                  <a:pt x="1176562" y="517050"/>
                </a:moveTo>
                <a:lnTo>
                  <a:pt x="1176562" y="556912"/>
                </a:lnTo>
                <a:lnTo>
                  <a:pt x="1246599" y="556912"/>
                </a:lnTo>
                <a:lnTo>
                  <a:pt x="1246599" y="517050"/>
                </a:lnTo>
                <a:close/>
                <a:moveTo>
                  <a:pt x="1045574" y="517050"/>
                </a:moveTo>
                <a:lnTo>
                  <a:pt x="1045574" y="556912"/>
                </a:lnTo>
                <a:lnTo>
                  <a:pt x="1109439" y="556912"/>
                </a:lnTo>
                <a:lnTo>
                  <a:pt x="1109439" y="517050"/>
                </a:lnTo>
                <a:close/>
                <a:moveTo>
                  <a:pt x="1176562" y="422410"/>
                </a:moveTo>
                <a:lnTo>
                  <a:pt x="1176562" y="460900"/>
                </a:lnTo>
                <a:lnTo>
                  <a:pt x="1246599" y="460900"/>
                </a:lnTo>
                <a:lnTo>
                  <a:pt x="1246599" y="422410"/>
                </a:lnTo>
                <a:close/>
                <a:moveTo>
                  <a:pt x="1045574" y="422410"/>
                </a:moveTo>
                <a:lnTo>
                  <a:pt x="1045574" y="460900"/>
                </a:lnTo>
                <a:lnTo>
                  <a:pt x="1109439" y="460900"/>
                </a:lnTo>
                <a:lnTo>
                  <a:pt x="1109439" y="422410"/>
                </a:lnTo>
                <a:close/>
                <a:moveTo>
                  <a:pt x="4657268" y="397035"/>
                </a:moveTo>
                <a:lnTo>
                  <a:pt x="4657268" y="421124"/>
                </a:lnTo>
                <a:lnTo>
                  <a:pt x="4777283" y="421124"/>
                </a:lnTo>
                <a:lnTo>
                  <a:pt x="4777283" y="397035"/>
                </a:lnTo>
                <a:close/>
                <a:moveTo>
                  <a:pt x="4459758" y="397035"/>
                </a:moveTo>
                <a:lnTo>
                  <a:pt x="4459758" y="421124"/>
                </a:lnTo>
                <a:lnTo>
                  <a:pt x="4579087" y="421124"/>
                </a:lnTo>
                <a:lnTo>
                  <a:pt x="4579087" y="397035"/>
                </a:lnTo>
                <a:close/>
                <a:moveTo>
                  <a:pt x="2973400" y="363474"/>
                </a:moveTo>
                <a:lnTo>
                  <a:pt x="2973400" y="497890"/>
                </a:lnTo>
                <a:lnTo>
                  <a:pt x="3082442" y="497890"/>
                </a:lnTo>
                <a:lnTo>
                  <a:pt x="3082442" y="363474"/>
                </a:lnTo>
                <a:close/>
                <a:moveTo>
                  <a:pt x="4657268" y="332570"/>
                </a:moveTo>
                <a:lnTo>
                  <a:pt x="4657268" y="356658"/>
                </a:lnTo>
                <a:lnTo>
                  <a:pt x="4777283" y="356658"/>
                </a:lnTo>
                <a:lnTo>
                  <a:pt x="4777283" y="332570"/>
                </a:lnTo>
                <a:close/>
                <a:moveTo>
                  <a:pt x="4459758" y="332570"/>
                </a:moveTo>
                <a:lnTo>
                  <a:pt x="4459758" y="356658"/>
                </a:lnTo>
                <a:lnTo>
                  <a:pt x="4579087" y="356658"/>
                </a:lnTo>
                <a:lnTo>
                  <a:pt x="4579087" y="332570"/>
                </a:lnTo>
                <a:close/>
                <a:moveTo>
                  <a:pt x="4382948" y="289450"/>
                </a:moveTo>
                <a:lnTo>
                  <a:pt x="4856836" y="289450"/>
                </a:lnTo>
                <a:lnTo>
                  <a:pt x="4856836" y="464929"/>
                </a:lnTo>
                <a:lnTo>
                  <a:pt x="4657268" y="464929"/>
                </a:lnTo>
                <a:lnTo>
                  <a:pt x="4657268" y="486960"/>
                </a:lnTo>
                <a:lnTo>
                  <a:pt x="4869866" y="486960"/>
                </a:lnTo>
                <a:lnTo>
                  <a:pt x="4869866" y="539681"/>
                </a:lnTo>
                <a:lnTo>
                  <a:pt x="4657268" y="539681"/>
                </a:lnTo>
                <a:lnTo>
                  <a:pt x="4657268" y="564456"/>
                </a:lnTo>
                <a:lnTo>
                  <a:pt x="4931588" y="564456"/>
                </a:lnTo>
                <a:lnTo>
                  <a:pt x="4931588" y="623349"/>
                </a:lnTo>
                <a:lnTo>
                  <a:pt x="4308196" y="623349"/>
                </a:lnTo>
                <a:lnTo>
                  <a:pt x="4308196" y="564456"/>
                </a:lnTo>
                <a:lnTo>
                  <a:pt x="4579087" y="564456"/>
                </a:lnTo>
                <a:lnTo>
                  <a:pt x="4579087" y="539681"/>
                </a:lnTo>
                <a:lnTo>
                  <a:pt x="4369232" y="539681"/>
                </a:lnTo>
                <a:lnTo>
                  <a:pt x="4369232" y="486960"/>
                </a:lnTo>
                <a:lnTo>
                  <a:pt x="4579087" y="486960"/>
                </a:lnTo>
                <a:lnTo>
                  <a:pt x="4579087" y="464929"/>
                </a:lnTo>
                <a:lnTo>
                  <a:pt x="4382948" y="464929"/>
                </a:lnTo>
                <a:close/>
                <a:moveTo>
                  <a:pt x="3278581" y="266090"/>
                </a:moveTo>
                <a:cubicBezTo>
                  <a:pt x="3296455" y="290650"/>
                  <a:pt x="3314886" y="316968"/>
                  <a:pt x="3333874" y="345043"/>
                </a:cubicBezTo>
                <a:cubicBezTo>
                  <a:pt x="3352862" y="373118"/>
                  <a:pt x="3368035" y="397549"/>
                  <a:pt x="3379394" y="418338"/>
                </a:cubicBezTo>
                <a:lnTo>
                  <a:pt x="3310128" y="460857"/>
                </a:lnTo>
                <a:cubicBezTo>
                  <a:pt x="3299856" y="439383"/>
                  <a:pt x="3285768" y="414094"/>
                  <a:pt x="3267866" y="384991"/>
                </a:cubicBezTo>
                <a:cubicBezTo>
                  <a:pt x="3249964" y="355887"/>
                  <a:pt x="3232276" y="328369"/>
                  <a:pt x="3214802" y="302437"/>
                </a:cubicBezTo>
                <a:close/>
                <a:moveTo>
                  <a:pt x="1181405" y="262636"/>
                </a:moveTo>
                <a:lnTo>
                  <a:pt x="1181405" y="353223"/>
                </a:lnTo>
                <a:lnTo>
                  <a:pt x="1108024" y="353223"/>
                </a:lnTo>
                <a:lnTo>
                  <a:pt x="1108024" y="270185"/>
                </a:lnTo>
                <a:cubicBezTo>
                  <a:pt x="1093883" y="288442"/>
                  <a:pt x="1078245" y="305456"/>
                  <a:pt x="1061110" y="321226"/>
                </a:cubicBezTo>
                <a:cubicBezTo>
                  <a:pt x="1043976" y="336995"/>
                  <a:pt x="1025782" y="351092"/>
                  <a:pt x="1006530" y="363516"/>
                </a:cubicBezTo>
                <a:lnTo>
                  <a:pt x="1289756" y="363516"/>
                </a:lnTo>
                <a:cubicBezTo>
                  <a:pt x="1269746" y="350006"/>
                  <a:pt x="1250495" y="334651"/>
                  <a:pt x="1232004" y="317451"/>
                </a:cubicBezTo>
                <a:cubicBezTo>
                  <a:pt x="1213513" y="300252"/>
                  <a:pt x="1196647" y="281980"/>
                  <a:pt x="1181405" y="262636"/>
                </a:cubicBezTo>
                <a:close/>
                <a:moveTo>
                  <a:pt x="1801825" y="243459"/>
                </a:moveTo>
                <a:lnTo>
                  <a:pt x="1801825" y="372389"/>
                </a:lnTo>
                <a:lnTo>
                  <a:pt x="1896466" y="372389"/>
                </a:lnTo>
                <a:lnTo>
                  <a:pt x="1896466" y="243459"/>
                </a:lnTo>
                <a:close/>
                <a:moveTo>
                  <a:pt x="4309568" y="210583"/>
                </a:moveTo>
                <a:lnTo>
                  <a:pt x="4930216" y="210583"/>
                </a:lnTo>
                <a:lnTo>
                  <a:pt x="4930216" y="268790"/>
                </a:lnTo>
                <a:lnTo>
                  <a:pt x="4309568" y="268790"/>
                </a:lnTo>
                <a:close/>
                <a:moveTo>
                  <a:pt x="2516886" y="199524"/>
                </a:moveTo>
                <a:lnTo>
                  <a:pt x="2516886" y="248988"/>
                </a:lnTo>
                <a:lnTo>
                  <a:pt x="2636901" y="248988"/>
                </a:lnTo>
                <a:lnTo>
                  <a:pt x="2636901" y="199524"/>
                </a:lnTo>
                <a:close/>
                <a:moveTo>
                  <a:pt x="2314575" y="199524"/>
                </a:moveTo>
                <a:lnTo>
                  <a:pt x="2314575" y="248988"/>
                </a:lnTo>
                <a:lnTo>
                  <a:pt x="2434590" y="248988"/>
                </a:lnTo>
                <a:lnTo>
                  <a:pt x="2434590" y="199524"/>
                </a:lnTo>
                <a:close/>
                <a:moveTo>
                  <a:pt x="2973400" y="181737"/>
                </a:moveTo>
                <a:lnTo>
                  <a:pt x="2973400" y="292836"/>
                </a:lnTo>
                <a:lnTo>
                  <a:pt x="3082442" y="292836"/>
                </a:lnTo>
                <a:lnTo>
                  <a:pt x="3082442" y="181737"/>
                </a:lnTo>
                <a:close/>
                <a:moveTo>
                  <a:pt x="4474160" y="125458"/>
                </a:moveTo>
                <a:lnTo>
                  <a:pt x="4474160" y="148175"/>
                </a:lnTo>
                <a:lnTo>
                  <a:pt x="4758766" y="148175"/>
                </a:lnTo>
                <a:lnTo>
                  <a:pt x="4758766" y="125458"/>
                </a:lnTo>
                <a:close/>
                <a:moveTo>
                  <a:pt x="2516886" y="89111"/>
                </a:moveTo>
                <a:lnTo>
                  <a:pt x="2516886" y="138574"/>
                </a:lnTo>
                <a:lnTo>
                  <a:pt x="2636901" y="138574"/>
                </a:lnTo>
                <a:lnTo>
                  <a:pt x="2636901" y="89111"/>
                </a:lnTo>
                <a:close/>
                <a:moveTo>
                  <a:pt x="2314575" y="89111"/>
                </a:moveTo>
                <a:lnTo>
                  <a:pt x="2314575" y="138574"/>
                </a:lnTo>
                <a:lnTo>
                  <a:pt x="2434590" y="138574"/>
                </a:lnTo>
                <a:lnTo>
                  <a:pt x="2434590" y="89111"/>
                </a:lnTo>
                <a:close/>
                <a:moveTo>
                  <a:pt x="1108024" y="88431"/>
                </a:moveTo>
                <a:cubicBezTo>
                  <a:pt x="1098793" y="89130"/>
                  <a:pt x="1089647" y="89786"/>
                  <a:pt x="1080587" y="90400"/>
                </a:cubicBezTo>
                <a:cubicBezTo>
                  <a:pt x="1071527" y="91013"/>
                  <a:pt x="1062381" y="91498"/>
                  <a:pt x="1053150" y="91855"/>
                </a:cubicBezTo>
                <a:cubicBezTo>
                  <a:pt x="1058523" y="103139"/>
                  <a:pt x="1063896" y="114724"/>
                  <a:pt x="1069269" y="126610"/>
                </a:cubicBezTo>
                <a:cubicBezTo>
                  <a:pt x="1074642" y="138496"/>
                  <a:pt x="1078643" y="148880"/>
                  <a:pt x="1081272" y="157762"/>
                </a:cubicBezTo>
                <a:lnTo>
                  <a:pt x="1043547" y="170807"/>
                </a:lnTo>
                <a:lnTo>
                  <a:pt x="1108024" y="170807"/>
                </a:lnTo>
                <a:close/>
                <a:moveTo>
                  <a:pt x="4474160" y="63050"/>
                </a:moveTo>
                <a:lnTo>
                  <a:pt x="4474160" y="85082"/>
                </a:lnTo>
                <a:lnTo>
                  <a:pt x="4758766" y="85082"/>
                </a:lnTo>
                <a:lnTo>
                  <a:pt x="4758766" y="63050"/>
                </a:lnTo>
                <a:close/>
                <a:moveTo>
                  <a:pt x="2232965" y="23360"/>
                </a:moveTo>
                <a:lnTo>
                  <a:pt x="2721940" y="23360"/>
                </a:lnTo>
                <a:lnTo>
                  <a:pt x="2721940" y="314739"/>
                </a:lnTo>
                <a:lnTo>
                  <a:pt x="2610155" y="314739"/>
                </a:lnTo>
                <a:cubicBezTo>
                  <a:pt x="2635172" y="335507"/>
                  <a:pt x="2663833" y="353869"/>
                  <a:pt x="2696137" y="369825"/>
                </a:cubicBezTo>
                <a:cubicBezTo>
                  <a:pt x="2728441" y="385780"/>
                  <a:pt x="2762417" y="398291"/>
                  <a:pt x="2798064" y="407359"/>
                </a:cubicBezTo>
                <a:cubicBezTo>
                  <a:pt x="2789077" y="416085"/>
                  <a:pt x="2779448" y="427047"/>
                  <a:pt x="2769175" y="440245"/>
                </a:cubicBezTo>
                <a:cubicBezTo>
                  <a:pt x="2758902" y="453443"/>
                  <a:pt x="2750473" y="465786"/>
                  <a:pt x="2743886" y="477273"/>
                </a:cubicBezTo>
                <a:cubicBezTo>
                  <a:pt x="2723283" y="470415"/>
                  <a:pt x="2703281" y="462357"/>
                  <a:pt x="2683878" y="453099"/>
                </a:cubicBezTo>
                <a:cubicBezTo>
                  <a:pt x="2664476" y="443841"/>
                  <a:pt x="2645845" y="433382"/>
                  <a:pt x="2627986" y="421724"/>
                </a:cubicBezTo>
                <a:lnTo>
                  <a:pt x="2627986" y="638436"/>
                </a:lnTo>
                <a:lnTo>
                  <a:pt x="2542947" y="638436"/>
                </a:lnTo>
                <a:lnTo>
                  <a:pt x="2542947" y="397118"/>
                </a:lnTo>
                <a:lnTo>
                  <a:pt x="2594382" y="397118"/>
                </a:lnTo>
                <a:cubicBezTo>
                  <a:pt x="2578908" y="384805"/>
                  <a:pt x="2564421" y="371848"/>
                  <a:pt x="2550919" y="358247"/>
                </a:cubicBezTo>
                <a:cubicBezTo>
                  <a:pt x="2537418" y="344645"/>
                  <a:pt x="2525159" y="330143"/>
                  <a:pt x="2514143" y="314739"/>
                </a:cubicBezTo>
                <a:lnTo>
                  <a:pt x="2443506" y="314739"/>
                </a:lnTo>
                <a:cubicBezTo>
                  <a:pt x="2432104" y="329814"/>
                  <a:pt x="2419417" y="344116"/>
                  <a:pt x="2405444" y="357646"/>
                </a:cubicBezTo>
                <a:cubicBezTo>
                  <a:pt x="2391471" y="371177"/>
                  <a:pt x="2376726" y="384106"/>
                  <a:pt x="2361210" y="396435"/>
                </a:cubicBezTo>
                <a:lnTo>
                  <a:pt x="2419502" y="396435"/>
                </a:lnTo>
                <a:lnTo>
                  <a:pt x="2419502" y="443669"/>
                </a:lnTo>
                <a:cubicBezTo>
                  <a:pt x="2420099" y="465742"/>
                  <a:pt x="2416696" y="489110"/>
                  <a:pt x="2409292" y="513773"/>
                </a:cubicBezTo>
                <a:cubicBezTo>
                  <a:pt x="2401888" y="538437"/>
                  <a:pt x="2386902" y="562262"/>
                  <a:pt x="2364334" y="585249"/>
                </a:cubicBezTo>
                <a:cubicBezTo>
                  <a:pt x="2341766" y="608236"/>
                  <a:pt x="2308035" y="628251"/>
                  <a:pt x="2263140" y="645294"/>
                </a:cubicBezTo>
                <a:cubicBezTo>
                  <a:pt x="2257111" y="634793"/>
                  <a:pt x="2248596" y="623220"/>
                  <a:pt x="2237594" y="610576"/>
                </a:cubicBezTo>
                <a:cubicBezTo>
                  <a:pt x="2226593" y="597931"/>
                  <a:pt x="2216363" y="587559"/>
                  <a:pt x="2206905" y="579458"/>
                </a:cubicBezTo>
                <a:cubicBezTo>
                  <a:pt x="2244543" y="566677"/>
                  <a:pt x="2272593" y="552309"/>
                  <a:pt x="2291055" y="536354"/>
                </a:cubicBezTo>
                <a:cubicBezTo>
                  <a:pt x="2309516" y="520398"/>
                  <a:pt x="2321615" y="504100"/>
                  <a:pt x="2327352" y="487459"/>
                </a:cubicBezTo>
                <a:cubicBezTo>
                  <a:pt x="2333088" y="470818"/>
                  <a:pt x="2335687" y="455078"/>
                  <a:pt x="2335150" y="440240"/>
                </a:cubicBezTo>
                <a:lnTo>
                  <a:pt x="2335150" y="415551"/>
                </a:lnTo>
                <a:cubicBezTo>
                  <a:pt x="2295944" y="442298"/>
                  <a:pt x="2254340" y="463558"/>
                  <a:pt x="2210334" y="479331"/>
                </a:cubicBezTo>
                <a:cubicBezTo>
                  <a:pt x="2204119" y="468901"/>
                  <a:pt x="2195975" y="457357"/>
                  <a:pt x="2185902" y="444700"/>
                </a:cubicBezTo>
                <a:cubicBezTo>
                  <a:pt x="2175830" y="432043"/>
                  <a:pt x="2166143" y="421189"/>
                  <a:pt x="2156842" y="412138"/>
                </a:cubicBezTo>
                <a:cubicBezTo>
                  <a:pt x="2191517" y="402025"/>
                  <a:pt x="2224864" y="388548"/>
                  <a:pt x="2256882" y="371709"/>
                </a:cubicBezTo>
                <a:cubicBezTo>
                  <a:pt x="2288901" y="354870"/>
                  <a:pt x="2317276" y="335880"/>
                  <a:pt x="2342007" y="314739"/>
                </a:cubicBezTo>
                <a:lnTo>
                  <a:pt x="2232965" y="314739"/>
                </a:lnTo>
                <a:close/>
                <a:moveTo>
                  <a:pt x="4395293" y="20616"/>
                </a:moveTo>
                <a:lnTo>
                  <a:pt x="4841062" y="20616"/>
                </a:lnTo>
                <a:lnTo>
                  <a:pt x="4841062" y="189923"/>
                </a:lnTo>
                <a:lnTo>
                  <a:pt x="4395293" y="189923"/>
                </a:lnTo>
                <a:close/>
                <a:moveTo>
                  <a:pt x="366903" y="7543"/>
                </a:moveTo>
                <a:lnTo>
                  <a:pt x="447828" y="17830"/>
                </a:lnTo>
                <a:lnTo>
                  <a:pt x="434112" y="72694"/>
                </a:lnTo>
                <a:lnTo>
                  <a:pt x="613791" y="72694"/>
                </a:lnTo>
                <a:lnTo>
                  <a:pt x="613791" y="146761"/>
                </a:lnTo>
                <a:lnTo>
                  <a:pt x="415595" y="146761"/>
                </a:lnTo>
                <a:lnTo>
                  <a:pt x="401879" y="200253"/>
                </a:lnTo>
                <a:lnTo>
                  <a:pt x="649453" y="200253"/>
                </a:lnTo>
                <a:lnTo>
                  <a:pt x="649453" y="275691"/>
                </a:lnTo>
                <a:lnTo>
                  <a:pt x="381305" y="275691"/>
                </a:lnTo>
                <a:cubicBezTo>
                  <a:pt x="375819" y="295579"/>
                  <a:pt x="370332" y="314782"/>
                  <a:pt x="364846" y="333298"/>
                </a:cubicBezTo>
                <a:lnTo>
                  <a:pt x="560985" y="333298"/>
                </a:lnTo>
                <a:lnTo>
                  <a:pt x="573329" y="329184"/>
                </a:lnTo>
                <a:lnTo>
                  <a:pt x="630250" y="366217"/>
                </a:lnTo>
                <a:cubicBezTo>
                  <a:pt x="608348" y="390863"/>
                  <a:pt x="584259" y="417180"/>
                  <a:pt x="557984" y="445169"/>
                </a:cubicBezTo>
                <a:cubicBezTo>
                  <a:pt x="531710" y="473159"/>
                  <a:pt x="505049" y="501019"/>
                  <a:pt x="478003" y="528751"/>
                </a:cubicBezTo>
                <a:cubicBezTo>
                  <a:pt x="491447" y="538081"/>
                  <a:pt x="503820" y="547197"/>
                  <a:pt x="515122" y="556098"/>
                </a:cubicBezTo>
                <a:cubicBezTo>
                  <a:pt x="526423" y="564999"/>
                  <a:pt x="536224" y="573257"/>
                  <a:pt x="544525" y="580872"/>
                </a:cubicBezTo>
                <a:lnTo>
                  <a:pt x="486918" y="642594"/>
                </a:lnTo>
                <a:cubicBezTo>
                  <a:pt x="473541" y="629077"/>
                  <a:pt x="456481" y="613973"/>
                  <a:pt x="435737" y="597281"/>
                </a:cubicBezTo>
                <a:cubicBezTo>
                  <a:pt x="414994" y="580588"/>
                  <a:pt x="392650" y="563858"/>
                  <a:pt x="368707" y="547090"/>
                </a:cubicBezTo>
                <a:cubicBezTo>
                  <a:pt x="344763" y="530322"/>
                  <a:pt x="321302" y="515065"/>
                  <a:pt x="298323" y="501319"/>
                </a:cubicBezTo>
                <a:lnTo>
                  <a:pt x="355245" y="451942"/>
                </a:lnTo>
                <a:cubicBezTo>
                  <a:pt x="374447" y="462343"/>
                  <a:pt x="393649" y="473773"/>
                  <a:pt x="412852" y="486232"/>
                </a:cubicBezTo>
                <a:cubicBezTo>
                  <a:pt x="425596" y="473173"/>
                  <a:pt x="438169" y="460200"/>
                  <a:pt x="450571" y="447313"/>
                </a:cubicBezTo>
                <a:cubicBezTo>
                  <a:pt x="462972" y="434425"/>
                  <a:pt x="474860" y="421795"/>
                  <a:pt x="486232" y="409422"/>
                </a:cubicBezTo>
                <a:lnTo>
                  <a:pt x="255804" y="409422"/>
                </a:lnTo>
                <a:cubicBezTo>
                  <a:pt x="262047" y="390477"/>
                  <a:pt x="268762" y="369731"/>
                  <a:pt x="275949" y="347186"/>
                </a:cubicBezTo>
                <a:cubicBezTo>
                  <a:pt x="283136" y="324640"/>
                  <a:pt x="290365" y="300809"/>
                  <a:pt x="297637" y="275691"/>
                </a:cubicBezTo>
                <a:lnTo>
                  <a:pt x="192024" y="275691"/>
                </a:lnTo>
                <a:lnTo>
                  <a:pt x="192024" y="200253"/>
                </a:lnTo>
                <a:lnTo>
                  <a:pt x="319583" y="200253"/>
                </a:lnTo>
                <a:cubicBezTo>
                  <a:pt x="324384" y="182422"/>
                  <a:pt x="329184" y="164592"/>
                  <a:pt x="333985" y="146761"/>
                </a:cubicBezTo>
                <a:lnTo>
                  <a:pt x="231115" y="146761"/>
                </a:lnTo>
                <a:lnTo>
                  <a:pt x="231115" y="72694"/>
                </a:lnTo>
                <a:lnTo>
                  <a:pt x="351816" y="72694"/>
                </a:lnTo>
                <a:cubicBezTo>
                  <a:pt x="354545" y="61407"/>
                  <a:pt x="357145" y="50377"/>
                  <a:pt x="359617" y="39604"/>
                </a:cubicBezTo>
                <a:cubicBezTo>
                  <a:pt x="362088" y="28832"/>
                  <a:pt x="364517" y="18145"/>
                  <a:pt x="366903" y="7543"/>
                </a:cubicBezTo>
                <a:close/>
                <a:moveTo>
                  <a:pt x="1720901" y="5486"/>
                </a:moveTo>
                <a:lnTo>
                  <a:pt x="1801825" y="5486"/>
                </a:lnTo>
                <a:lnTo>
                  <a:pt x="1801825" y="164592"/>
                </a:lnTo>
                <a:lnTo>
                  <a:pt x="1896466" y="164592"/>
                </a:lnTo>
                <a:lnTo>
                  <a:pt x="1896466" y="11658"/>
                </a:lnTo>
                <a:lnTo>
                  <a:pt x="1982191" y="11658"/>
                </a:lnTo>
                <a:lnTo>
                  <a:pt x="1982191" y="164592"/>
                </a:lnTo>
                <a:lnTo>
                  <a:pt x="2072716" y="164592"/>
                </a:lnTo>
                <a:lnTo>
                  <a:pt x="2072716" y="243459"/>
                </a:lnTo>
                <a:lnTo>
                  <a:pt x="1982191" y="243459"/>
                </a:lnTo>
                <a:lnTo>
                  <a:pt x="1982191" y="447141"/>
                </a:lnTo>
                <a:lnTo>
                  <a:pt x="1720901" y="447141"/>
                </a:lnTo>
                <a:lnTo>
                  <a:pt x="1720901" y="243459"/>
                </a:lnTo>
                <a:lnTo>
                  <a:pt x="1627632" y="243459"/>
                </a:lnTo>
                <a:lnTo>
                  <a:pt x="1627632" y="524637"/>
                </a:lnTo>
                <a:lnTo>
                  <a:pt x="2054886" y="524637"/>
                </a:lnTo>
                <a:lnTo>
                  <a:pt x="2054886" y="603504"/>
                </a:lnTo>
                <a:lnTo>
                  <a:pt x="1542593" y="603504"/>
                </a:lnTo>
                <a:lnTo>
                  <a:pt x="1542593" y="243459"/>
                </a:lnTo>
                <a:lnTo>
                  <a:pt x="1450010" y="243459"/>
                </a:lnTo>
                <a:lnTo>
                  <a:pt x="1450010" y="164592"/>
                </a:lnTo>
                <a:lnTo>
                  <a:pt x="1542593" y="164592"/>
                </a:lnTo>
                <a:lnTo>
                  <a:pt x="1542593" y="19888"/>
                </a:lnTo>
                <a:lnTo>
                  <a:pt x="1627632" y="19888"/>
                </a:lnTo>
                <a:lnTo>
                  <a:pt x="1627632" y="164592"/>
                </a:lnTo>
                <a:lnTo>
                  <a:pt x="1720901" y="164592"/>
                </a:lnTo>
                <a:close/>
                <a:moveTo>
                  <a:pt x="155677" y="2743"/>
                </a:moveTo>
                <a:lnTo>
                  <a:pt x="233172" y="27432"/>
                </a:lnTo>
                <a:cubicBezTo>
                  <a:pt x="223900" y="51506"/>
                  <a:pt x="213641" y="75709"/>
                  <a:pt x="202397" y="100041"/>
                </a:cubicBezTo>
                <a:cubicBezTo>
                  <a:pt x="191153" y="124372"/>
                  <a:pt x="179008" y="148404"/>
                  <a:pt x="165964" y="172135"/>
                </a:cubicBezTo>
                <a:lnTo>
                  <a:pt x="165964" y="639851"/>
                </a:lnTo>
                <a:lnTo>
                  <a:pt x="87097" y="639851"/>
                </a:lnTo>
                <a:lnTo>
                  <a:pt x="87097" y="293522"/>
                </a:lnTo>
                <a:cubicBezTo>
                  <a:pt x="72695" y="311467"/>
                  <a:pt x="58293" y="328383"/>
                  <a:pt x="43891" y="344271"/>
                </a:cubicBezTo>
                <a:cubicBezTo>
                  <a:pt x="39619" y="332970"/>
                  <a:pt x="33076" y="318711"/>
                  <a:pt x="24260" y="301494"/>
                </a:cubicBezTo>
                <a:cubicBezTo>
                  <a:pt x="15445" y="284278"/>
                  <a:pt x="7358" y="270190"/>
                  <a:pt x="0" y="259232"/>
                </a:cubicBezTo>
                <a:cubicBezTo>
                  <a:pt x="31347" y="227671"/>
                  <a:pt x="60722" y="189466"/>
                  <a:pt x="88125" y="144618"/>
                </a:cubicBezTo>
                <a:cubicBezTo>
                  <a:pt x="115529" y="99769"/>
                  <a:pt x="138046" y="52477"/>
                  <a:pt x="155677" y="2743"/>
                </a:cubicBezTo>
                <a:close/>
                <a:moveTo>
                  <a:pt x="3824250" y="1371"/>
                </a:moveTo>
                <a:lnTo>
                  <a:pt x="3911346" y="1371"/>
                </a:lnTo>
                <a:lnTo>
                  <a:pt x="3911346" y="142646"/>
                </a:lnTo>
                <a:lnTo>
                  <a:pt x="4189095" y="142646"/>
                </a:lnTo>
                <a:cubicBezTo>
                  <a:pt x="4189095" y="143589"/>
                  <a:pt x="4188924" y="148732"/>
                  <a:pt x="4188581" y="158076"/>
                </a:cubicBezTo>
                <a:cubicBezTo>
                  <a:pt x="4188238" y="167420"/>
                  <a:pt x="4187724" y="175307"/>
                  <a:pt x="4187038" y="181737"/>
                </a:cubicBezTo>
                <a:cubicBezTo>
                  <a:pt x="4182568" y="272084"/>
                  <a:pt x="4177793" y="345440"/>
                  <a:pt x="4172712" y="401802"/>
                </a:cubicBezTo>
                <a:cubicBezTo>
                  <a:pt x="4167632" y="458165"/>
                  <a:pt x="4161638" y="501345"/>
                  <a:pt x="4154729" y="531342"/>
                </a:cubicBezTo>
                <a:cubicBezTo>
                  <a:pt x="4147820" y="561340"/>
                  <a:pt x="4139388" y="581964"/>
                  <a:pt x="4129431" y="593217"/>
                </a:cubicBezTo>
                <a:cubicBezTo>
                  <a:pt x="4119358" y="606261"/>
                  <a:pt x="4108814" y="615491"/>
                  <a:pt x="4097798" y="620906"/>
                </a:cubicBezTo>
                <a:cubicBezTo>
                  <a:pt x="4086783" y="626321"/>
                  <a:pt x="4074010" y="629893"/>
                  <a:pt x="4059479" y="631621"/>
                </a:cubicBezTo>
                <a:cubicBezTo>
                  <a:pt x="4046420" y="633307"/>
                  <a:pt x="4030190" y="634222"/>
                  <a:pt x="4010787" y="634365"/>
                </a:cubicBezTo>
                <a:cubicBezTo>
                  <a:pt x="3991385" y="634507"/>
                  <a:pt x="3971039" y="634050"/>
                  <a:pt x="3949751" y="632993"/>
                </a:cubicBezTo>
                <a:cubicBezTo>
                  <a:pt x="3948965" y="620134"/>
                  <a:pt x="3946079" y="605904"/>
                  <a:pt x="3941093" y="590302"/>
                </a:cubicBezTo>
                <a:cubicBezTo>
                  <a:pt x="3936106" y="574700"/>
                  <a:pt x="3929620" y="560813"/>
                  <a:pt x="3921633" y="548640"/>
                </a:cubicBezTo>
                <a:cubicBezTo>
                  <a:pt x="3943650" y="550283"/>
                  <a:pt x="3963738" y="551283"/>
                  <a:pt x="3981898" y="551640"/>
                </a:cubicBezTo>
                <a:cubicBezTo>
                  <a:pt x="4000057" y="551997"/>
                  <a:pt x="4013802" y="552140"/>
                  <a:pt x="4023132" y="552069"/>
                </a:cubicBezTo>
                <a:cubicBezTo>
                  <a:pt x="4030175" y="552169"/>
                  <a:pt x="4036148" y="551454"/>
                  <a:pt x="4041048" y="549925"/>
                </a:cubicBezTo>
                <a:cubicBezTo>
                  <a:pt x="4045949" y="548397"/>
                  <a:pt x="4050721" y="545453"/>
                  <a:pt x="4055364" y="541096"/>
                </a:cubicBezTo>
                <a:cubicBezTo>
                  <a:pt x="4065566" y="531409"/>
                  <a:pt x="4074310" y="501748"/>
                  <a:pt x="4081596" y="452113"/>
                </a:cubicBezTo>
                <a:cubicBezTo>
                  <a:pt x="4088883" y="402478"/>
                  <a:pt x="4095227" y="327212"/>
                  <a:pt x="4100627" y="226314"/>
                </a:cubicBezTo>
                <a:lnTo>
                  <a:pt x="3908603" y="226314"/>
                </a:lnTo>
                <a:cubicBezTo>
                  <a:pt x="3905610" y="274142"/>
                  <a:pt x="3896508" y="323189"/>
                  <a:pt x="3881298" y="373456"/>
                </a:cubicBezTo>
                <a:cubicBezTo>
                  <a:pt x="3866088" y="423722"/>
                  <a:pt x="3840781" y="472160"/>
                  <a:pt x="3805377" y="518769"/>
                </a:cubicBezTo>
                <a:cubicBezTo>
                  <a:pt x="3769974" y="565378"/>
                  <a:pt x="3720486" y="607110"/>
                  <a:pt x="3656915" y="643966"/>
                </a:cubicBezTo>
                <a:cubicBezTo>
                  <a:pt x="3649799" y="633136"/>
                  <a:pt x="3640027" y="621363"/>
                  <a:pt x="3627597" y="608647"/>
                </a:cubicBezTo>
                <a:cubicBezTo>
                  <a:pt x="3615166" y="595931"/>
                  <a:pt x="3603679" y="585530"/>
                  <a:pt x="3593135" y="577443"/>
                </a:cubicBezTo>
                <a:cubicBezTo>
                  <a:pt x="3649273" y="546184"/>
                  <a:pt x="3693283" y="511014"/>
                  <a:pt x="3725164" y="471932"/>
                </a:cubicBezTo>
                <a:cubicBezTo>
                  <a:pt x="3757045" y="432849"/>
                  <a:pt x="3780125" y="392243"/>
                  <a:pt x="3794405" y="350113"/>
                </a:cubicBezTo>
                <a:cubicBezTo>
                  <a:pt x="3808684" y="307983"/>
                  <a:pt x="3817489" y="266716"/>
                  <a:pt x="3820821" y="226314"/>
                </a:cubicBezTo>
                <a:lnTo>
                  <a:pt x="3614395" y="226314"/>
                </a:lnTo>
                <a:lnTo>
                  <a:pt x="3614395" y="142646"/>
                </a:lnTo>
                <a:lnTo>
                  <a:pt x="3824250" y="142646"/>
                </a:lnTo>
                <a:close/>
                <a:moveTo>
                  <a:pt x="803572" y="685"/>
                </a:moveTo>
                <a:lnTo>
                  <a:pt x="878239" y="685"/>
                </a:lnTo>
                <a:lnTo>
                  <a:pt x="878239" y="129616"/>
                </a:lnTo>
                <a:lnTo>
                  <a:pt x="940016" y="129616"/>
                </a:lnTo>
                <a:lnTo>
                  <a:pt x="939972" y="204366"/>
                </a:lnTo>
                <a:lnTo>
                  <a:pt x="878239" y="204366"/>
                </a:lnTo>
                <a:lnTo>
                  <a:pt x="878239" y="303766"/>
                </a:lnTo>
                <a:lnTo>
                  <a:pt x="928311" y="287307"/>
                </a:lnTo>
                <a:lnTo>
                  <a:pt x="934485" y="320225"/>
                </a:lnTo>
                <a:cubicBezTo>
                  <a:pt x="957006" y="310110"/>
                  <a:pt x="978327" y="297765"/>
                  <a:pt x="998447" y="283192"/>
                </a:cubicBezTo>
                <a:cubicBezTo>
                  <a:pt x="1018568" y="268619"/>
                  <a:pt x="1036116" y="252845"/>
                  <a:pt x="1051092" y="235872"/>
                </a:cubicBezTo>
                <a:lnTo>
                  <a:pt x="944773" y="235872"/>
                </a:lnTo>
                <a:lnTo>
                  <a:pt x="944773" y="170807"/>
                </a:lnTo>
                <a:lnTo>
                  <a:pt x="1012680" y="170807"/>
                </a:lnTo>
                <a:cubicBezTo>
                  <a:pt x="1009479" y="160966"/>
                  <a:pt x="1005592" y="150439"/>
                  <a:pt x="1001019" y="139225"/>
                </a:cubicBezTo>
                <a:cubicBezTo>
                  <a:pt x="996447" y="128011"/>
                  <a:pt x="991874" y="117484"/>
                  <a:pt x="987301" y="107644"/>
                </a:cubicBezTo>
                <a:lnTo>
                  <a:pt x="1036687" y="92540"/>
                </a:lnTo>
                <a:cubicBezTo>
                  <a:pt x="1024341" y="93212"/>
                  <a:pt x="1012166" y="93755"/>
                  <a:pt x="1000162" y="94170"/>
                </a:cubicBezTo>
                <a:cubicBezTo>
                  <a:pt x="988158" y="94585"/>
                  <a:pt x="976326" y="94957"/>
                  <a:pt x="964665" y="95286"/>
                </a:cubicBezTo>
                <a:cubicBezTo>
                  <a:pt x="963451" y="86352"/>
                  <a:pt x="961078" y="76478"/>
                  <a:pt x="957549" y="65664"/>
                </a:cubicBezTo>
                <a:cubicBezTo>
                  <a:pt x="954019" y="54850"/>
                  <a:pt x="950447" y="45321"/>
                  <a:pt x="946831" y="37076"/>
                </a:cubicBezTo>
                <a:cubicBezTo>
                  <a:pt x="986848" y="35458"/>
                  <a:pt x="1027764" y="33054"/>
                  <a:pt x="1069581" y="29862"/>
                </a:cubicBezTo>
                <a:cubicBezTo>
                  <a:pt x="1111398" y="26670"/>
                  <a:pt x="1151348" y="22792"/>
                  <a:pt x="1189429" y="18229"/>
                </a:cubicBezTo>
                <a:cubicBezTo>
                  <a:pt x="1227509" y="13665"/>
                  <a:pt x="1260954" y="8518"/>
                  <a:pt x="1289762" y="2786"/>
                </a:cubicBezTo>
                <a:lnTo>
                  <a:pt x="1332281" y="61726"/>
                </a:lnTo>
                <a:cubicBezTo>
                  <a:pt x="1309878" y="65835"/>
                  <a:pt x="1285933" y="69601"/>
                  <a:pt x="1260444" y="73024"/>
                </a:cubicBezTo>
                <a:cubicBezTo>
                  <a:pt x="1234955" y="76448"/>
                  <a:pt x="1208608" y="79530"/>
                  <a:pt x="1181405" y="82269"/>
                </a:cubicBezTo>
                <a:lnTo>
                  <a:pt x="1181405" y="170807"/>
                </a:lnTo>
                <a:lnTo>
                  <a:pt x="1205408" y="170807"/>
                </a:lnTo>
                <a:cubicBezTo>
                  <a:pt x="1212852" y="156016"/>
                  <a:pt x="1220424" y="140113"/>
                  <a:pt x="1228125" y="123097"/>
                </a:cubicBezTo>
                <a:cubicBezTo>
                  <a:pt x="1235826" y="106081"/>
                  <a:pt x="1242199" y="90189"/>
                  <a:pt x="1247242" y="75421"/>
                </a:cubicBezTo>
                <a:lnTo>
                  <a:pt x="1317194" y="93913"/>
                </a:lnTo>
                <a:cubicBezTo>
                  <a:pt x="1310278" y="107372"/>
                  <a:pt x="1303363" y="120617"/>
                  <a:pt x="1296448" y="133647"/>
                </a:cubicBezTo>
                <a:cubicBezTo>
                  <a:pt x="1289533" y="146677"/>
                  <a:pt x="1282961" y="159064"/>
                  <a:pt x="1276731" y="170807"/>
                </a:cubicBezTo>
                <a:lnTo>
                  <a:pt x="1354913" y="170807"/>
                </a:lnTo>
                <a:lnTo>
                  <a:pt x="1354913" y="235872"/>
                </a:lnTo>
                <a:lnTo>
                  <a:pt x="1243169" y="235872"/>
                </a:lnTo>
                <a:cubicBezTo>
                  <a:pt x="1261038" y="254329"/>
                  <a:pt x="1281651" y="271457"/>
                  <a:pt x="1305007" y="287256"/>
                </a:cubicBezTo>
                <a:cubicBezTo>
                  <a:pt x="1328363" y="303054"/>
                  <a:pt x="1352071" y="315893"/>
                  <a:pt x="1376129" y="325772"/>
                </a:cubicBezTo>
                <a:cubicBezTo>
                  <a:pt x="1367543" y="332750"/>
                  <a:pt x="1358484" y="341783"/>
                  <a:pt x="1348955" y="352872"/>
                </a:cubicBezTo>
                <a:cubicBezTo>
                  <a:pt x="1339425" y="363961"/>
                  <a:pt x="1331567" y="374357"/>
                  <a:pt x="1325380" y="384060"/>
                </a:cubicBezTo>
                <a:lnTo>
                  <a:pt x="1321951" y="382006"/>
                </a:lnTo>
                <a:lnTo>
                  <a:pt x="1321951" y="636379"/>
                </a:lnTo>
                <a:lnTo>
                  <a:pt x="1246599" y="636379"/>
                </a:lnTo>
                <a:lnTo>
                  <a:pt x="1246599" y="613748"/>
                </a:lnTo>
                <a:lnTo>
                  <a:pt x="1045574" y="613748"/>
                </a:lnTo>
                <a:lnTo>
                  <a:pt x="1045574" y="639122"/>
                </a:lnTo>
                <a:lnTo>
                  <a:pt x="973650" y="639122"/>
                </a:lnTo>
                <a:lnTo>
                  <a:pt x="973650" y="382006"/>
                </a:lnTo>
                <a:cubicBezTo>
                  <a:pt x="968846" y="384631"/>
                  <a:pt x="964041" y="386914"/>
                  <a:pt x="959236" y="388854"/>
                </a:cubicBezTo>
                <a:cubicBezTo>
                  <a:pt x="956819" y="384702"/>
                  <a:pt x="953930" y="380165"/>
                  <a:pt x="950570" y="375243"/>
                </a:cubicBezTo>
                <a:cubicBezTo>
                  <a:pt x="947209" y="370320"/>
                  <a:pt x="943463" y="365268"/>
                  <a:pt x="939330" y="360086"/>
                </a:cubicBezTo>
                <a:cubicBezTo>
                  <a:pt x="929062" y="363856"/>
                  <a:pt x="918880" y="367624"/>
                  <a:pt x="908784" y="371391"/>
                </a:cubicBezTo>
                <a:cubicBezTo>
                  <a:pt x="898688" y="375158"/>
                  <a:pt x="888506" y="378924"/>
                  <a:pt x="878239" y="382691"/>
                </a:cubicBezTo>
                <a:lnTo>
                  <a:pt x="878239" y="554122"/>
                </a:lnTo>
                <a:cubicBezTo>
                  <a:pt x="878381" y="572784"/>
                  <a:pt x="876383" y="587758"/>
                  <a:pt x="872245" y="599045"/>
                </a:cubicBezTo>
                <a:cubicBezTo>
                  <a:pt x="868106" y="610333"/>
                  <a:pt x="860971" y="619134"/>
                  <a:pt x="850838" y="625449"/>
                </a:cubicBezTo>
                <a:cubicBezTo>
                  <a:pt x="840692" y="631821"/>
                  <a:pt x="827931" y="636051"/>
                  <a:pt x="812555" y="638136"/>
                </a:cubicBezTo>
                <a:cubicBezTo>
                  <a:pt x="797179" y="640222"/>
                  <a:pt x="778411" y="641023"/>
                  <a:pt x="756252" y="640537"/>
                </a:cubicBezTo>
                <a:cubicBezTo>
                  <a:pt x="755109" y="630064"/>
                  <a:pt x="752594" y="617748"/>
                  <a:pt x="748708" y="603589"/>
                </a:cubicBezTo>
                <a:cubicBezTo>
                  <a:pt x="744822" y="589430"/>
                  <a:pt x="740250" y="576600"/>
                  <a:pt x="734992" y="565099"/>
                </a:cubicBezTo>
                <a:cubicBezTo>
                  <a:pt x="747951" y="565770"/>
                  <a:pt x="759581" y="566142"/>
                  <a:pt x="769882" y="566213"/>
                </a:cubicBezTo>
                <a:cubicBezTo>
                  <a:pt x="780183" y="566285"/>
                  <a:pt x="787527" y="566142"/>
                  <a:pt x="791913" y="565785"/>
                </a:cubicBezTo>
                <a:cubicBezTo>
                  <a:pt x="796000" y="565856"/>
                  <a:pt x="798971" y="565027"/>
                  <a:pt x="800829" y="563298"/>
                </a:cubicBezTo>
                <a:cubicBezTo>
                  <a:pt x="802686" y="561568"/>
                  <a:pt x="803601" y="558510"/>
                  <a:pt x="803572" y="554122"/>
                </a:cubicBezTo>
                <a:lnTo>
                  <a:pt x="803572" y="408029"/>
                </a:lnTo>
                <a:lnTo>
                  <a:pt x="734306" y="432013"/>
                </a:lnTo>
                <a:lnTo>
                  <a:pt x="719904" y="353227"/>
                </a:lnTo>
                <a:cubicBezTo>
                  <a:pt x="731920" y="349754"/>
                  <a:pt x="744922" y="345895"/>
                  <a:pt x="758909" y="341651"/>
                </a:cubicBezTo>
                <a:cubicBezTo>
                  <a:pt x="772897" y="337406"/>
                  <a:pt x="787784" y="333033"/>
                  <a:pt x="803572" y="328531"/>
                </a:cubicBezTo>
                <a:lnTo>
                  <a:pt x="803572" y="205054"/>
                </a:lnTo>
                <a:lnTo>
                  <a:pt x="731563" y="205054"/>
                </a:lnTo>
                <a:lnTo>
                  <a:pt x="731563" y="129616"/>
                </a:lnTo>
                <a:lnTo>
                  <a:pt x="803572" y="129616"/>
                </a:lnTo>
                <a:close/>
                <a:moveTo>
                  <a:pt x="2996717" y="0"/>
                </a:moveTo>
                <a:lnTo>
                  <a:pt x="3085872" y="12344"/>
                </a:lnTo>
                <a:cubicBezTo>
                  <a:pt x="3080014" y="29589"/>
                  <a:pt x="3074070" y="46534"/>
                  <a:pt x="3068041" y="63179"/>
                </a:cubicBezTo>
                <a:cubicBezTo>
                  <a:pt x="3062011" y="79824"/>
                  <a:pt x="3056068" y="95569"/>
                  <a:pt x="3050210" y="110413"/>
                </a:cubicBezTo>
                <a:lnTo>
                  <a:pt x="3156509" y="110413"/>
                </a:lnTo>
                <a:lnTo>
                  <a:pt x="3156509" y="221513"/>
                </a:lnTo>
                <a:cubicBezTo>
                  <a:pt x="3176526" y="192124"/>
                  <a:pt x="3194442" y="158148"/>
                  <a:pt x="3210258" y="119586"/>
                </a:cubicBezTo>
                <a:cubicBezTo>
                  <a:pt x="3226075" y="81024"/>
                  <a:pt x="3239019" y="41390"/>
                  <a:pt x="3249092" y="685"/>
                </a:cubicBezTo>
                <a:lnTo>
                  <a:pt x="3326587" y="18516"/>
                </a:lnTo>
                <a:cubicBezTo>
                  <a:pt x="3323116" y="33247"/>
                  <a:pt x="3319086" y="47848"/>
                  <a:pt x="3314500" y="62322"/>
                </a:cubicBezTo>
                <a:cubicBezTo>
                  <a:pt x="3309914" y="76795"/>
                  <a:pt x="3305027" y="91225"/>
                  <a:pt x="3299841" y="105613"/>
                </a:cubicBezTo>
                <a:lnTo>
                  <a:pt x="3493237" y="105613"/>
                </a:lnTo>
                <a:cubicBezTo>
                  <a:pt x="3493251" y="106556"/>
                  <a:pt x="3493223" y="111528"/>
                  <a:pt x="3493151" y="120529"/>
                </a:cubicBezTo>
                <a:cubicBezTo>
                  <a:pt x="3493080" y="129530"/>
                  <a:pt x="3492880" y="136902"/>
                  <a:pt x="3492551" y="142646"/>
                </a:cubicBezTo>
                <a:cubicBezTo>
                  <a:pt x="3489715" y="244060"/>
                  <a:pt x="3486624" y="325839"/>
                  <a:pt x="3483280" y="387985"/>
                </a:cubicBezTo>
                <a:cubicBezTo>
                  <a:pt x="3479936" y="450130"/>
                  <a:pt x="3475525" y="497264"/>
                  <a:pt x="3470047" y="529386"/>
                </a:cubicBezTo>
                <a:cubicBezTo>
                  <a:pt x="3464569" y="561509"/>
                  <a:pt x="3457211" y="583243"/>
                  <a:pt x="3447974" y="594588"/>
                </a:cubicBezTo>
                <a:cubicBezTo>
                  <a:pt x="3438544" y="606961"/>
                  <a:pt x="3428600" y="615819"/>
                  <a:pt x="3418142" y="621163"/>
                </a:cubicBezTo>
                <a:cubicBezTo>
                  <a:pt x="3407683" y="626506"/>
                  <a:pt x="3395682" y="630221"/>
                  <a:pt x="3382137" y="632307"/>
                </a:cubicBezTo>
                <a:cubicBezTo>
                  <a:pt x="3368778" y="633950"/>
                  <a:pt x="3352633" y="634779"/>
                  <a:pt x="3333702" y="634793"/>
                </a:cubicBezTo>
                <a:cubicBezTo>
                  <a:pt x="3314772" y="634807"/>
                  <a:pt x="3295027" y="634436"/>
                  <a:pt x="3274466" y="633679"/>
                </a:cubicBezTo>
                <a:cubicBezTo>
                  <a:pt x="3273652" y="621877"/>
                  <a:pt x="3270823" y="608618"/>
                  <a:pt x="3265980" y="593902"/>
                </a:cubicBezTo>
                <a:cubicBezTo>
                  <a:pt x="3261136" y="579186"/>
                  <a:pt x="3255050" y="565927"/>
                  <a:pt x="3247720" y="554126"/>
                </a:cubicBezTo>
                <a:cubicBezTo>
                  <a:pt x="3270066" y="556098"/>
                  <a:pt x="3290354" y="557298"/>
                  <a:pt x="3308585" y="557726"/>
                </a:cubicBezTo>
                <a:cubicBezTo>
                  <a:pt x="3326816" y="558155"/>
                  <a:pt x="3340589" y="558326"/>
                  <a:pt x="3349905" y="558241"/>
                </a:cubicBezTo>
                <a:cubicBezTo>
                  <a:pt x="3356605" y="558312"/>
                  <a:pt x="3362235" y="557483"/>
                  <a:pt x="3366792" y="555755"/>
                </a:cubicBezTo>
                <a:cubicBezTo>
                  <a:pt x="3371350" y="554026"/>
                  <a:pt x="3375779" y="550968"/>
                  <a:pt x="3380080" y="546582"/>
                </a:cubicBezTo>
                <a:cubicBezTo>
                  <a:pt x="3386650" y="539627"/>
                  <a:pt x="3392179" y="522600"/>
                  <a:pt x="3396666" y="495503"/>
                </a:cubicBezTo>
                <a:cubicBezTo>
                  <a:pt x="3401153" y="468405"/>
                  <a:pt x="3404955" y="429078"/>
                  <a:pt x="3408071" y="377520"/>
                </a:cubicBezTo>
                <a:cubicBezTo>
                  <a:pt x="3411186" y="325962"/>
                  <a:pt x="3413972" y="260015"/>
                  <a:pt x="3416427" y="179679"/>
                </a:cubicBezTo>
                <a:lnTo>
                  <a:pt x="3269666" y="179679"/>
                </a:lnTo>
                <a:cubicBezTo>
                  <a:pt x="3260679" y="200353"/>
                  <a:pt x="3251050" y="219870"/>
                  <a:pt x="3240777" y="238229"/>
                </a:cubicBezTo>
                <a:cubicBezTo>
                  <a:pt x="3230504" y="256589"/>
                  <a:pt x="3220017" y="273191"/>
                  <a:pt x="3209315" y="288036"/>
                </a:cubicBezTo>
                <a:cubicBezTo>
                  <a:pt x="3203472" y="282706"/>
                  <a:pt x="3195614" y="276563"/>
                  <a:pt x="3185741" y="269605"/>
                </a:cubicBezTo>
                <a:cubicBezTo>
                  <a:pt x="3175869" y="262647"/>
                  <a:pt x="3166125" y="255989"/>
                  <a:pt x="3156509" y="249631"/>
                </a:cubicBezTo>
                <a:lnTo>
                  <a:pt x="3156509" y="569899"/>
                </a:lnTo>
                <a:lnTo>
                  <a:pt x="2973400" y="569899"/>
                </a:lnTo>
                <a:lnTo>
                  <a:pt x="2973400" y="619963"/>
                </a:lnTo>
                <a:lnTo>
                  <a:pt x="2899334" y="619963"/>
                </a:lnTo>
                <a:lnTo>
                  <a:pt x="2899334" y="110413"/>
                </a:lnTo>
                <a:lnTo>
                  <a:pt x="2976829" y="110413"/>
                </a:lnTo>
                <a:cubicBezTo>
                  <a:pt x="2981387" y="92825"/>
                  <a:pt x="2985473" y="74166"/>
                  <a:pt x="2989088" y="54435"/>
                </a:cubicBezTo>
                <a:cubicBezTo>
                  <a:pt x="2992703" y="34704"/>
                  <a:pt x="2995246" y="16559"/>
                  <a:pt x="29967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482160" y="2088462"/>
            <a:ext cx="3311236" cy="153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/Tel:8621-22005899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传真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/Fax:8621-56313983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dirty="0" err="1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Email:sales_smt@smg.cn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上海市静安区老沪太路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</a:t>
            </a: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号广视大厦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No.203,</a:t>
            </a: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 err="1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Laohutai</a:t>
            </a: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 err="1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Road,JingAn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Shanghai,</a:t>
            </a: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kumimoji="1" lang="zh-CN" altLang="en-US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邮编</a:t>
            </a:r>
            <a:r>
              <a:rPr kumimoji="1" lang="en-US" altLang="zh-CN" sz="800" dirty="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/Postcode</a:t>
            </a:r>
            <a:r>
              <a:rPr kumimoji="1" lang="en-US" altLang="zh-CN" sz="800">
                <a:solidFill>
                  <a:srgbClr val="7272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:200072</a:t>
            </a:r>
            <a:endParaRPr kumimoji="1" lang="en-US" altLang="zh-CN" sz="800" dirty="0">
              <a:solidFill>
                <a:srgbClr val="7272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1557125" y="4468035"/>
            <a:ext cx="444222" cy="444220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4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10200043" y="1690846"/>
            <a:ext cx="503276" cy="503274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6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8667194" y="4220699"/>
            <a:ext cx="1329050" cy="132905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4" name="图片 63" descr="QR 代码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072" y="4289115"/>
            <a:ext cx="1191293" cy="1191293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安装 goctl 工具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" y="1023620"/>
            <a:ext cx="10287000" cy="548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: 形状 36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V="1">
            <a:off x="3600624" y="0"/>
            <a:ext cx="8591376" cy="6857999"/>
          </a:xfrm>
          <a:custGeom>
            <a:avLst/>
            <a:gdLst>
              <a:gd name="connsiteX0" fmla="*/ 0 w 8591376"/>
              <a:gd name="connsiteY0" fmla="*/ 0 h 6857999"/>
              <a:gd name="connsiteX1" fmla="*/ 8591376 w 8591376"/>
              <a:gd name="connsiteY1" fmla="*/ 0 h 6857999"/>
              <a:gd name="connsiteX2" fmla="*/ 8591376 w 8591376"/>
              <a:gd name="connsiteY2" fmla="*/ 6857999 h 6857999"/>
              <a:gd name="connsiteX3" fmla="*/ 3945378 w 8591376"/>
              <a:gd name="connsiteY3" fmla="*/ 6857999 h 6857999"/>
              <a:gd name="connsiteX4" fmla="*/ 3808051 w 8591376"/>
              <a:gd name="connsiteY4" fmla="*/ 6741933 h 6857999"/>
              <a:gd name="connsiteX5" fmla="*/ 3400120 w 8591376"/>
              <a:gd name="connsiteY5" fmla="*/ 6237046 h 6857999"/>
              <a:gd name="connsiteX6" fmla="*/ 2898031 w 8591376"/>
              <a:gd name="connsiteY6" fmla="*/ 2708834 h 6857999"/>
              <a:gd name="connsiteX7" fmla="*/ 586617 w 8591376"/>
              <a:gd name="connsiteY7" fmla="*/ 1174032 h 6857999"/>
              <a:gd name="connsiteX8" fmla="*/ 13359 w 8591376"/>
              <a:gd name="connsiteY8" fmla="*/ 3891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91376" h="6857999">
                <a:moveTo>
                  <a:pt x="0" y="0"/>
                </a:moveTo>
                <a:lnTo>
                  <a:pt x="8591376" y="0"/>
                </a:lnTo>
                <a:lnTo>
                  <a:pt x="8591376" y="6857999"/>
                </a:lnTo>
                <a:lnTo>
                  <a:pt x="3945378" y="6857999"/>
                </a:lnTo>
                <a:lnTo>
                  <a:pt x="3808051" y="6741933"/>
                </a:lnTo>
                <a:cubicBezTo>
                  <a:pt x="3650720" y="6592757"/>
                  <a:pt x="3512921" y="6426093"/>
                  <a:pt x="3400120" y="6237046"/>
                </a:cubicBezTo>
                <a:cubicBezTo>
                  <a:pt x="2884461" y="5372828"/>
                  <a:pt x="3366948" y="3552670"/>
                  <a:pt x="2898031" y="2708834"/>
                </a:cubicBezTo>
                <a:cubicBezTo>
                  <a:pt x="2429115" y="1864999"/>
                  <a:pt x="1086386" y="1661536"/>
                  <a:pt x="586617" y="1174032"/>
                </a:cubicBezTo>
                <a:cubicBezTo>
                  <a:pt x="211791" y="808403"/>
                  <a:pt x="115116" y="351137"/>
                  <a:pt x="13359" y="38915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38100" dir="8100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Golang 直装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023620"/>
            <a:ext cx="10829925" cy="286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项目结构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rot="16200000">
            <a:off x="-197721" y="197723"/>
            <a:ext cx="6858001" cy="6462557"/>
          </a:xfrm>
          <a:custGeom>
            <a:avLst/>
            <a:gdLst>
              <a:gd name="connsiteX0" fmla="*/ 6858001 w 6858001"/>
              <a:gd name="connsiteY0" fmla="*/ 0 h 6462557"/>
              <a:gd name="connsiteX1" fmla="*/ 6858001 w 6858001"/>
              <a:gd name="connsiteY1" fmla="*/ 1844569 h 6462557"/>
              <a:gd name="connsiteX2" fmla="*/ 6858001 w 6858001"/>
              <a:gd name="connsiteY2" fmla="*/ 1844569 h 6462557"/>
              <a:gd name="connsiteX3" fmla="*/ 6858001 w 6858001"/>
              <a:gd name="connsiteY3" fmla="*/ 3015580 h 6462557"/>
              <a:gd name="connsiteX4" fmla="*/ 6851995 w 6858001"/>
              <a:gd name="connsiteY4" fmla="*/ 3017997 h 6462557"/>
              <a:gd name="connsiteX5" fmla="*/ 5685430 w 6858001"/>
              <a:gd name="connsiteY5" fmla="*/ 2907981 h 6462557"/>
              <a:gd name="connsiteX6" fmla="*/ 1735251 w 6858001"/>
              <a:gd name="connsiteY6" fmla="*/ 2531143 h 6462557"/>
              <a:gd name="connsiteX7" fmla="*/ 215897 w 6858001"/>
              <a:gd name="connsiteY7" fmla="*/ 6437625 h 6462557"/>
              <a:gd name="connsiteX8" fmla="*/ 42208 w 6858001"/>
              <a:gd name="connsiteY8" fmla="*/ 6462531 h 6462557"/>
              <a:gd name="connsiteX9" fmla="*/ 0 w 6858001"/>
              <a:gd name="connsiteY9" fmla="*/ 6459011 h 6462557"/>
              <a:gd name="connsiteX10" fmla="*/ 0 w 6858001"/>
              <a:gd name="connsiteY10" fmla="*/ 927747 h 6462557"/>
              <a:gd name="connsiteX11" fmla="*/ 2 w 6858001"/>
              <a:gd name="connsiteY11" fmla="*/ 927747 h 6462557"/>
              <a:gd name="connsiteX12" fmla="*/ 2 w 6858001"/>
              <a:gd name="connsiteY12" fmla="*/ 0 h 646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1" h="6462557">
                <a:moveTo>
                  <a:pt x="6858001" y="0"/>
                </a:moveTo>
                <a:lnTo>
                  <a:pt x="6858001" y="1844569"/>
                </a:lnTo>
                <a:lnTo>
                  <a:pt x="6858001" y="1844569"/>
                </a:lnTo>
                <a:lnTo>
                  <a:pt x="6858001" y="3015580"/>
                </a:lnTo>
                <a:lnTo>
                  <a:pt x="6851995" y="3017997"/>
                </a:lnTo>
                <a:cubicBezTo>
                  <a:pt x="6449856" y="3166422"/>
                  <a:pt x="6036656" y="3180640"/>
                  <a:pt x="5685430" y="2907981"/>
                </a:cubicBezTo>
                <a:cubicBezTo>
                  <a:pt x="4368932" y="1885593"/>
                  <a:pt x="2919482" y="1496981"/>
                  <a:pt x="1735251" y="2531143"/>
                </a:cubicBezTo>
                <a:cubicBezTo>
                  <a:pt x="945077" y="3221655"/>
                  <a:pt x="1574885" y="6034022"/>
                  <a:pt x="215897" y="6437625"/>
                </a:cubicBezTo>
                <a:cubicBezTo>
                  <a:pt x="156959" y="6455155"/>
                  <a:pt x="99028" y="6463080"/>
                  <a:pt x="42208" y="6462531"/>
                </a:cubicBezTo>
                <a:lnTo>
                  <a:pt x="0" y="6459011"/>
                </a:lnTo>
                <a:lnTo>
                  <a:pt x="0" y="927747"/>
                </a:lnTo>
                <a:lnTo>
                  <a:pt x="2" y="927747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9" name="木先生iPPT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 flipH="1">
            <a:off x="1072937" y="5206763"/>
            <a:ext cx="746872" cy="746869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 quickstart </a:t>
            </a:r>
            <a:r>
              <a:rPr lang="zh-CN" altLang="en-US"/>
              <a:t>生成单体</a:t>
            </a:r>
            <a:r>
              <a:rPr lang="zh-CN" altLang="en-US"/>
              <a:t>服务并启动</a:t>
            </a:r>
            <a:endParaRPr lang="zh-CN" altLang="en-US"/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724055" y="486509"/>
            <a:ext cx="250111" cy="408789"/>
            <a:chOff x="966292" y="428537"/>
            <a:chExt cx="204077" cy="333550"/>
          </a:xfrm>
        </p:grpSpPr>
        <p:sp>
          <p:nvSpPr>
            <p:cNvPr id="67" name="矩形 66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023620"/>
            <a:ext cx="10857865" cy="4794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单体服务</a:t>
            </a:r>
            <a:r>
              <a:rPr lang="zh-CN" altLang="en-US"/>
              <a:t>项目结构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1023620"/>
            <a:ext cx="9935845" cy="5437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>
            <a:off x="0" y="0"/>
            <a:ext cx="9998635" cy="6858000"/>
          </a:xfrm>
          <a:custGeom>
            <a:avLst/>
            <a:gdLst>
              <a:gd name="connsiteX0" fmla="*/ 0 w 9998635"/>
              <a:gd name="connsiteY0" fmla="*/ 0 h 6858000"/>
              <a:gd name="connsiteX1" fmla="*/ 448235 w 9998635"/>
              <a:gd name="connsiteY1" fmla="*/ 0 h 6858000"/>
              <a:gd name="connsiteX2" fmla="*/ 936183 w 9998635"/>
              <a:gd name="connsiteY2" fmla="*/ 0 h 6858000"/>
              <a:gd name="connsiteX3" fmla="*/ 2125991 w 9998635"/>
              <a:gd name="connsiteY3" fmla="*/ 0 h 6858000"/>
              <a:gd name="connsiteX4" fmla="*/ 2230562 w 9998635"/>
              <a:gd name="connsiteY4" fmla="*/ 272853 h 6858000"/>
              <a:gd name="connsiteX5" fmla="*/ 2929106 w 9998635"/>
              <a:gd name="connsiteY5" fmla="*/ 1354741 h 6858000"/>
              <a:gd name="connsiteX6" fmla="*/ 4638965 w 9998635"/>
              <a:gd name="connsiteY6" fmla="*/ 1914701 h 6858000"/>
              <a:gd name="connsiteX7" fmla="*/ 6060352 w 9998635"/>
              <a:gd name="connsiteY7" fmla="*/ 4497741 h 6858000"/>
              <a:gd name="connsiteX8" fmla="*/ 8163584 w 9998635"/>
              <a:gd name="connsiteY8" fmla="*/ 4913194 h 6858000"/>
              <a:gd name="connsiteX9" fmla="*/ 9705605 w 9998635"/>
              <a:gd name="connsiteY9" fmla="*/ 6611137 h 6858000"/>
              <a:gd name="connsiteX10" fmla="*/ 9926837 w 9998635"/>
              <a:gd name="connsiteY10" fmla="*/ 6808326 h 6858000"/>
              <a:gd name="connsiteX11" fmla="*/ 9998635 w 9998635"/>
              <a:gd name="connsiteY11" fmla="*/ 6858000 h 6858000"/>
              <a:gd name="connsiteX12" fmla="*/ 936183 w 9998635"/>
              <a:gd name="connsiteY12" fmla="*/ 6858000 h 6858000"/>
              <a:gd name="connsiteX13" fmla="*/ 448235 w 9998635"/>
              <a:gd name="connsiteY13" fmla="*/ 6858000 h 6858000"/>
              <a:gd name="connsiteX14" fmla="*/ 0 w 999863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98635" h="6858000">
                <a:moveTo>
                  <a:pt x="0" y="0"/>
                </a:moveTo>
                <a:lnTo>
                  <a:pt x="448235" y="0"/>
                </a:lnTo>
                <a:lnTo>
                  <a:pt x="936183" y="0"/>
                </a:lnTo>
                <a:lnTo>
                  <a:pt x="2125991" y="0"/>
                </a:lnTo>
                <a:lnTo>
                  <a:pt x="2230562" y="272853"/>
                </a:lnTo>
                <a:cubicBezTo>
                  <a:pt x="2404036" y="700796"/>
                  <a:pt x="2607196" y="1095083"/>
                  <a:pt x="2929106" y="1354741"/>
                </a:cubicBezTo>
                <a:cubicBezTo>
                  <a:pt x="3358320" y="1700953"/>
                  <a:pt x="4117091" y="1390868"/>
                  <a:pt x="4638965" y="1914701"/>
                </a:cubicBezTo>
                <a:cubicBezTo>
                  <a:pt x="5160840" y="2438534"/>
                  <a:pt x="5472915" y="3997992"/>
                  <a:pt x="6060352" y="4497741"/>
                </a:cubicBezTo>
                <a:cubicBezTo>
                  <a:pt x="6647789" y="4997490"/>
                  <a:pt x="7556042" y="4560962"/>
                  <a:pt x="8163584" y="4913194"/>
                </a:cubicBezTo>
                <a:cubicBezTo>
                  <a:pt x="8771126" y="5265426"/>
                  <a:pt x="9361185" y="6259908"/>
                  <a:pt x="9705605" y="6611137"/>
                </a:cubicBezTo>
                <a:cubicBezTo>
                  <a:pt x="9791710" y="6698944"/>
                  <a:pt x="9864866" y="6761789"/>
                  <a:pt x="9926837" y="6808326"/>
                </a:cubicBezTo>
                <a:lnTo>
                  <a:pt x="9998635" y="6858000"/>
                </a:lnTo>
                <a:lnTo>
                  <a:pt x="936183" y="6858000"/>
                </a:lnTo>
                <a:lnTo>
                  <a:pt x="4482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7" name="椭圆 16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/>
          <p:cNvSpPr/>
          <p:nvPr/>
        </p:nvSpPr>
        <p:spPr>
          <a:xfrm>
            <a:off x="1060868" y="2258940"/>
            <a:ext cx="516828" cy="516826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e7d195523061f1c0" descr="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" hidden="1"/>
          <p:cNvSpPr txBox="1"/>
          <p:nvPr/>
        </p:nvSpPr>
        <p:spPr>
          <a:xfrm>
            <a:off x="-355600" y="1803400"/>
            <a:ext cx="298928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bc539b90b65f09aca9bc726a3a4adba8C9E45B38E36AC8707C5D393223713CC8DD27123EF48A81803B5A1BFF3646AC546C23D4B23F46D5703AE6DAEEEE7BB41433C5E719609FF6B17966CF4B5E3466C7C3E3E05DE372A3BF27050A66B0A94642FBCC131F44598DE03CE3D2E273F2CE3969948F15F53D8D6A1595616543E0D1D3F6277079DAF4183</a:t>
            </a:r>
            <a:endParaRPr lang="zh-CN" altLang="en-US" sz="1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protoc 安装</a:t>
            </a:r>
            <a:r>
              <a:rPr lang="zh-CN" altLang="en-US"/>
              <a:t>（</a:t>
            </a:r>
            <a:r>
              <a:rPr lang="zh-CN" altLang="en-US"/>
              <a:t>可选）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27C11-0337-4590-B17C-5FF2A19AAEB3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4055" y="486509"/>
            <a:ext cx="250111" cy="408789"/>
            <a:chOff x="966292" y="428537"/>
            <a:chExt cx="204077" cy="333550"/>
          </a:xfrm>
        </p:grpSpPr>
        <p:sp>
          <p:nvSpPr>
            <p:cNvPr id="13" name="矩形 12"/>
            <p:cNvSpPr/>
            <p:nvPr/>
          </p:nvSpPr>
          <p:spPr>
            <a:xfrm>
              <a:off x="966292" y="428537"/>
              <a:ext cx="79200" cy="333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91169" y="528087"/>
              <a:ext cx="79200" cy="23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1023620"/>
            <a:ext cx="6270625" cy="575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423041;#423033;#423040;#423037;#423039;#469322;"/>
  <p:tag name="ISLIDE.DIAGRAM" val="#498916;"/>
</p:tagLst>
</file>

<file path=ppt/tags/tag10.xml><?xml version="1.0" encoding="utf-8"?>
<p:tagLst xmlns:p="http://schemas.openxmlformats.org/presentationml/2006/main">
  <p:tag name="ISLIDE.ICON" val="#69533;#164157;#164129;#63976;"/>
</p:tagLst>
</file>

<file path=ppt/tags/tag11.xml><?xml version="1.0" encoding="utf-8"?>
<p:tagLst xmlns:p="http://schemas.openxmlformats.org/presentationml/2006/main">
  <p:tag name="ISLIDE.ICON" val="#69533;#164157;#164129;#63976;"/>
</p:tagLst>
</file>

<file path=ppt/tags/tag12.xml><?xml version="1.0" encoding="utf-8"?>
<p:tagLst xmlns:p="http://schemas.openxmlformats.org/presentationml/2006/main">
  <p:tag name="ISLIDE.ICON" val="#69533;#164157;#164129;#63976;"/>
</p:tagLst>
</file>

<file path=ppt/tags/tag13.xml><?xml version="1.0" encoding="utf-8"?>
<p:tagLst xmlns:p="http://schemas.openxmlformats.org/presentationml/2006/main">
  <p:tag name="ISLIDE.ICON" val="#69533;#164157;#164129;#63976;"/>
</p:tagLst>
</file>

<file path=ppt/tags/tag14.xml><?xml version="1.0" encoding="utf-8"?>
<p:tagLst xmlns:p="http://schemas.openxmlformats.org/presentationml/2006/main">
  <p:tag name="ISLIDE.ICON" val="#423041;#423033;#423040;#423037;#423039;#469322;"/>
  <p:tag name="ISLIDE.DIAGRAM" val="#498916;"/>
</p:tagLst>
</file>

<file path=ppt/tags/tag15.xml><?xml version="1.0" encoding="utf-8"?>
<p:tagLst xmlns:p="http://schemas.openxmlformats.org/presentationml/2006/main">
  <p:tag name="commondata" val="eyJoZGlkIjoiMTgyNTczZjBjZGMwM2JhYmM4MWQ5ODFjMTI3MzhhZTAifQ=="/>
</p:tagLst>
</file>

<file path=ppt/tags/tag2.xml><?xml version="1.0" encoding="utf-8"?>
<p:tagLst xmlns:p="http://schemas.openxmlformats.org/presentationml/2006/main">
  <p:tag name="ISLIDE.DIAGRAM" val="#498917;"/>
  <p:tag name="ISLIDE.ICON" val="#405344;"/>
</p:tagLst>
</file>

<file path=ppt/tags/tag3.xml><?xml version="1.0" encoding="utf-8"?>
<p:tagLst xmlns:p="http://schemas.openxmlformats.org/presentationml/2006/main">
  <p:tag name="ISLIDE.ICON" val="#407153;#407160;"/>
</p:tagLst>
</file>

<file path=ppt/tags/tag4.xml><?xml version="1.0" encoding="utf-8"?>
<p:tagLst xmlns:p="http://schemas.openxmlformats.org/presentationml/2006/main">
  <p:tag name="ISLIDE.ICON" val="#407145;#405337;#405338;#407184;#407082;#407058;#368864;#393845;#100632;#57734;"/>
</p:tagLst>
</file>

<file path=ppt/tags/tag5.xml><?xml version="1.0" encoding="utf-8"?>
<p:tagLst xmlns:p="http://schemas.openxmlformats.org/presentationml/2006/main">
  <p:tag name="ISLIDE.ICON" val="#69533;#164157;#164129;#63976;"/>
</p:tagLst>
</file>

<file path=ppt/tags/tag6.xml><?xml version="1.0" encoding="utf-8"?>
<p:tagLst xmlns:p="http://schemas.openxmlformats.org/presentationml/2006/main">
  <p:tag name="ISLIDE.ICON" val="#69533;#164157;#164129;#63976;"/>
</p:tagLst>
</file>

<file path=ppt/tags/tag7.xml><?xml version="1.0" encoding="utf-8"?>
<p:tagLst xmlns:p="http://schemas.openxmlformats.org/presentationml/2006/main">
  <p:tag name="ISLIDE.ICON" val="#69533;#164157;#164129;#63976;"/>
</p:tagLst>
</file>

<file path=ppt/tags/tag8.xml><?xml version="1.0" encoding="utf-8"?>
<p:tagLst xmlns:p="http://schemas.openxmlformats.org/presentationml/2006/main">
  <p:tag name="ISLIDE.ICON" val="#69533;#164157;#164129;#63976;"/>
</p:tagLst>
</file>

<file path=ppt/tags/tag9.xml><?xml version="1.0" encoding="utf-8"?>
<p:tagLst xmlns:p="http://schemas.openxmlformats.org/presentationml/2006/main">
  <p:tag name="ISLIDE.ICON" val="#69533;#164157;#164129;#63976;"/>
</p:tagLst>
</file>

<file path=ppt/theme/theme1.xml><?xml version="1.0" encoding="utf-8"?>
<a:theme xmlns:a="http://schemas.openxmlformats.org/drawingml/2006/main" name="SMT-V1">
  <a:themeElements>
    <a:clrScheme name="SMT">
      <a:dk1>
        <a:srgbClr val="000000"/>
      </a:dk1>
      <a:lt1>
        <a:srgbClr val="FFFFFF"/>
      </a:lt1>
      <a:dk2>
        <a:srgbClr val="727272"/>
      </a:dk2>
      <a:lt2>
        <a:srgbClr val="F2F2F2"/>
      </a:lt2>
      <a:accent1>
        <a:srgbClr val="0091DC"/>
      </a:accent1>
      <a:accent2>
        <a:srgbClr val="AFE6FF"/>
      </a:accent2>
      <a:accent3>
        <a:srgbClr val="003CAA"/>
      </a:accent3>
      <a:accent4>
        <a:srgbClr val="727272"/>
      </a:accent4>
      <a:accent5>
        <a:srgbClr val="A0A0A0"/>
      </a:accent5>
      <a:accent6>
        <a:srgbClr val="E8E8E8"/>
      </a:accent6>
      <a:hlink>
        <a:srgbClr val="AFE6FF"/>
      </a:hlink>
      <a:folHlink>
        <a:srgbClr val="A0A0A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SMT-V1</Template>
  <TotalTime>0</TotalTime>
  <Words>5205</Words>
  <Application>WPS 演示</Application>
  <PresentationFormat>宽屏</PresentationFormat>
  <Paragraphs>140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</vt:lpstr>
      <vt:lpstr>微软雅黑 Light</vt:lpstr>
      <vt:lpstr>汉仪中黑KW</vt:lpstr>
      <vt:lpstr>思源黑体 Bold</vt:lpstr>
      <vt:lpstr>思源黑体 Regular</vt:lpstr>
      <vt:lpstr>Wingdings</vt:lpstr>
      <vt:lpstr>宋体</vt:lpstr>
      <vt:lpstr>Arial Unicode MS</vt:lpstr>
      <vt:lpstr>等线</vt:lpstr>
      <vt:lpstr>汉仪中等线KW</vt:lpstr>
      <vt:lpstr>微软雅黑</vt:lpstr>
      <vt:lpstr>微软雅黑 Light</vt:lpstr>
      <vt:lpstr>汉仪书宋二KW</vt:lpstr>
      <vt:lpstr>Calibri</vt:lpstr>
      <vt:lpstr>Helvetica Neue</vt:lpstr>
      <vt:lpstr>SMT-V1</vt:lpstr>
      <vt:lpstr>PowerPoint 演示文稿</vt:lpstr>
      <vt:lpstr>PowerPoint 演示文稿</vt:lpstr>
      <vt:lpstr>安装 goctl 工具</vt:lpstr>
      <vt:lpstr>环境检查</vt:lpstr>
      <vt:lpstr>Golang 直装</vt:lpstr>
      <vt:lpstr>项目结构</vt:lpstr>
      <vt:lpstr>通过 quickstart 生成单体服务并启动</vt:lpstr>
      <vt:lpstr>单体服务项目结构</vt:lpstr>
      <vt:lpstr>protoc 安装（可选）</vt:lpstr>
      <vt:lpstr>生成微服务并启动（可选）</vt:lpstr>
      <vt:lpstr>DSL 介绍</vt:lpstr>
      <vt:lpstr>api 语法</vt:lpstr>
      <vt:lpstr>proto 语法</vt:lpstr>
      <vt:lpstr>goctl 指令概览</vt:lpstr>
      <vt:lpstr>基础命令（快速入门、代码生成）</vt:lpstr>
      <vt:lpstr>进阶命令（静态配置、代码模板、辅助功能）</vt:lpstr>
      <vt:lpstr>业务处理</vt:lpstr>
      <vt:lpstr>api/internal/svc/servicecontext.go</vt:lpstr>
      <vt:lpstr>api/internal/logic/pinglogic.go</vt:lpstr>
      <vt:lpstr>rpc/internal/logic/pinglogic.go</vt:lpstr>
      <vt:lpstr>rpc/internal/logic/pinglogic.go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WPS_1660026139</cp:lastModifiedBy>
  <cp:revision>137</cp:revision>
  <cp:lastPrinted>2024-04-18T05:34:23Z</cp:lastPrinted>
  <dcterms:created xsi:type="dcterms:W3CDTF">2024-04-18T05:34:23Z</dcterms:created>
  <dcterms:modified xsi:type="dcterms:W3CDTF">2024-04-18T05:34:23Z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3A684F51C9CC0DCFDEB02066B7BC0170_43</vt:lpwstr>
  </property>
  <property fmtid="{D5CDD505-2E9C-101B-9397-08002B2CF9AE}" pid="3" name="KSOProductBuildVer">
    <vt:lpwstr>2052-6.5.2.8766</vt:lpwstr>
  </property>
</Properties>
</file>